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9:34:20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 8506 15529,'-8'6'1234,"3"-2"1468,20 8-3292,0-2 304,3 1 162,4 1-2332,3 1 2489,5-1-58,4 1 591,5-2-840,6 0 451,9-2-399,8-2 293,-27-5 1,0 0-1,4 0 1,3-2-350,0 1 0,5-1 0,1-1 341,8-1 1,2 0 0,1-1-29,1 1 1,1-1 0,1 1-17,-13-1 0,0 0 1,0 0-1,-3-1-239,6 0 1,-2 0 0,0 0 236,3 0 1,0 0 0,1 0-159,2 0 1,0-1 0,0 0 151,2 1 0,1-1 0,0 0-193,1 1 1,0-1-1,1 0 156,1 1 0,1-1 1,-1 1 9,-14 0 1,0 1-1,0-1 1,0 1-3,0 0 1,0 0 0,1 0-1,3 0 10,4 0 1,3 0-1,2-1 1,-1 1-1,-3 0-110,2 0 0,-3 1 0,0-1 1,3 1 99,-1-1 0,4 0 0,0 1 0,-1-1 0,-3 1 3,-2 0 1,-3 1 0,-1-1 0,0 1 21,1 0 0,1 0 0,-1-1 0,0 2-10,1-1 0,0 0 1,-1 1-1,1-1-16,0 1 1,0 0 0,0-1 0,0 1-8,0 0 0,0 1 0,0-1 1,0 0-45,1 1 0,-1 0 0,0 0 0,0 0-93,0 0 1,0 0 0,0 1-1,0 0-141,0 0 0,-2 0 1,2 0-1,2 1-1663,0 0 1,3 0 0,1 0 0,-2 1 0,-4-1 1837,11 1 0,-5 0 1,0 0-1,4 0 0,-1 0 1,-12-1-1,-5 1 0</inkml:trace>
  <inkml:trace contextRef="#ctx0" brushRef="#br0" timeOffset="839">2140 10036 10540,'-61'-4'2182,"0"0"1,18 2 0,4-1-1550,-21 1 358,34 2-660,11 0 672,1 0-841,11 0 293,8 1-231,5-1 185,12 1 124,37 0-323,-10-1 0,3 0-1203,4 0 0,2 0 1028,-11 0 0,1 0 1,-1 0 9,15-1 0,0 0-23,-17 1 0,1 0 1,1 0-856,3-1 1,0 1-1,1 0 846,2 0 0,1 0 1,0 0-569,3 0 1,0 1 0,1-1 561,-1 1 1,1-1-1,4 1-227,-11-1 0,4 1 0,1 0 0,0 0 0,-3-1 221,1 1 0,-3 0 1,1-1-1,3 1-52,-1-1 0,4 1 1,0-1-1,-1 1 1,-3-1 38,-2 1 1,-3-1 0,-1 0 0,1 0-36,0 0 1,1 0 0,0 0 0,0 0-78,1 0 1,-1 0 0,0 0 0,1 0-204,-2 0 1,0 0 0,1 0 0,4-1 326,7 1 0,5-1 0,2 0 0,-3 0 0,-9 1 0,-5-1 0,-7 1 0,3-1 0,4 0 0,-1 0 0,1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9:34:55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3901 7774 6489,'-62'5'1178,"0"-1"0,8-1 0,1 1 247,1 0 1,5-1-552,-8 1-454,16-2 0,4 1 319,12-2 539,6-1-870,6 1 544,7-1-789,4 0 391,7 0 39,19-4-318,3 0-71,7-1 1,3-1-259,21-3 104,-14 3 1,1 0-1,-9 1 0,3 0-708,2 0 0,3 0 0,-1 0 688,9-1 1,1 0-13,-5 1 1,2 0 0,-2 1 1,7-2 0,-1 1-4,4 0 1,0 1-3,2-1 0,1 0-751,-20 2 0,1 0 0,-1 0 742,3 0 1,-1 0 0,1 0-275,1 0 1,1-1-1,0 1 276,2-1 1,0 1-1,0-1 4,1 1 1,1-1-1,4 0-223,3 0 0,6-1 1,0 1-1,-3-1 225,-11 2 0,-2-1 0,0 1 0,3-1-48,1 0 0,3 0 0,0 0 0,0 0 0,-3 0 47,-1 1 1,-2-1-1,-1 1 1,1-1-6,2 1 0,0-1 0,0 1 0,0-1 2,1 1 1,0-1 0,0 1 0,1-1-110,0 1 1,-1 0-1,1 0 1,0 0 111,1 0 1,0-1 0,0 1-1,0 0 6,0 0 0,0 0 1,0 1-1,0-1 0,1 0 0,0 0 0,-1 0 1,1 1 20,-1-1 1,-1 1-1,2-1 1,2 1-14,-6-1 0,2 1 0,2 0 0,0-1 1,-1 1-1,-3 0-5,12 0 0,-3-1 0,0 1 0,3 0-9,-12 0 0,1 0 0,2 0 0,0 0 0,0 0 1,0 1 5,-1-1 1,0 0 0,1 1-1,-1-1 1,-2 1 0,-1 0-7,12-1 1,-3 1-1,-1 0 1,4 0-4,-3 0 0,3-1 0,1 1 0,0 0 0,0 0 7,-3 0 1,1 1 0,0-1 0,-2 1 0,-2 0-29,1-1 1,-3 1-1,0-1 1,2 1 18,-2 0 1,2-1 0,1 1 0,0 0 0,-1 0 11,-3-1 0,0 1 0,-1-1 0,-1 1 0,-3 0-14,1-1 1,-3 1 0,0 0-1,2-1 3,11 1 1,2-1-1,0 0 1,-6 1 0,-3-1 1,-4 1-1,-1-1 47,-1 1 1,-1-1 0,0 0-63,-3 1 0,-1-1 1,0 1-93,18 0 0,-1-1-409,-6 1 0,-1 0-2445,-5 0 1,-1 0 2951,1 0 0,-4 0 0,2 0 0,-6 0 0</inkml:trace>
  <inkml:trace contextRef="#ctx0" brushRef="#br0" timeOffset="21868">7132 9227 11077,'-44'2'1706,"1"0"1,2 1-1,10-2-1274,25-1-220,2 0 57,2 0-106,11-1 10,0 0 12,10-1-17,-1 0-6,5 1 6,4-1 12,5 1-413,2 1 423,4-1 1,2 1-29,4 0-10,1 0-40,4 0-17,5 0-875,3 0 836,5 0-31,-29-1 0,0 0-6,2 1 1,1-2 11,2 1 0,0-2-755,1 2 1,1-1 751,3-1 0,-1 0 5,3 1 1,0-1-1,3 0 1,0-1 5,2 1 1,1-1-7,1 0 1,2 1 5,1-2 0,2 1-780,1 0 1,1 0 787,2-1 1,0 1-498,-18 1 1,-1 0-1,1 1 487,0-1 1,1 0-1,-1 0-368,2 0 1,-1 1 0,1-1 371,0 1 0,0-1 0,0 1 4,1-1 0,0 1 0,0 0-223,1 0 1,0 0 0,0 1 214,1-1 0,0 1 1,0 0-68,0 0 1,1-1 0,-1 2 68,1-1 0,0 0 0,0 1-65,1 0 0,-1-1 0,1 1 61,0 0 1,0 0 0,0 0-19,1 0 0,0 0 0,1 0 11,0 0 0,1 0 0,0 0-4,1 0 1,0 0-1,0 0 2,0 0 0,1 1 0,3-1-45,1 0 0,5 0 0,1 1 0,-3-1 34,-12 0 1,-2 1 0,0-1-1,3 0-4,-1 0 0,4 1 1,0-1-1,0 0 0,-4 0 7,15 0 1,-3 0 0,1 0-8,-15 0 0,1 0 1,-1-1-1,1 1 1,1 0 1,-1 0 0,1-1-1,-1 1 2,1-1 0,1 1 0,-1-1 0,1 0 0,0 0 0,1 0 0,-1 0 0,0 0 4,1 0 0,1 0 1,-1 0-1,0 0-3,1-1 1,-1 1-1,1 0 1,0-1 0,0 1 1,0-1 0,0 1 0,0-1-2,1 1 1,-1-1-1,1 1 1,0-1 0,-1 1 1,1-1 0,0 0 0,0 0-1,0 0 1,0 0 0,0 1 0,0-1-3,0 0 0,0 0 0,0-1 0,-1 1 0,1 0 0,-1 0 0,0 0 0,1-1 0,-2 1 0,1 0 0,0-1 0,0 1-3,-1-1 0,0 1 0,0 0 1,-1-1-4,0 1 0,0-1 1,-1 1-1,0-1-4,-1 1 0,0-1 1,0 1-1,0-1 46,13 0 0,1 0 0,-1 0-52,-2-1 0,0 1 0,-1-1-17,-1 1 1,-1 0-1,0 0-19,-3 0 1,0 0 0,0 0-53,-2 0 1,-1 0-1,0 0-116,-3 1 1,0-1 0,-1 1-391,-1-1 1,0 1-1,-2 0-2748,15-1 0,-3 1 3344,-7 0 0,-5 0 0,5 0 0,-22 1 0</inkml:trace>
  <inkml:trace contextRef="#ctx0" brushRef="#br0" timeOffset="28458">7137 10455 15373,'-4'0'947,"1"0"341,3 0-1154,7-8-5,4 7 11,10-7 22,3 8-11,4 0 6,4 1-6,4-1-44,5 2-399,5 0 393,5 0-1412,-8-1 1,2 0 1366,-7-1 0,1 1 8,15-1 1,0 1-249,-10-1 0,3 0 290,-1-1 1,8-1-1,0 1 1,-3 0-696,-4 0 0,-2 0 0,4 0 624,5-1 0,6 0 0,0 0 0,-5 0 11,-7 1 1,-3-1 0,0 0 5,3 0 0,0 0 1,0 1 3,2-1 0,-1-1 0,4 1 14,3 0 0,3-1 0,1 1 0,-2-1-22,3 1 1,-2-1-1,6 0 2,-15 1 1,4 0-1,3-1 1,0 0-1,1 1 1,-3-1 11,3 1 1,-1-1 0,0 0 0,1 1-1,3-1-217,-8 1 1,2-1 0,2 1 0,0 0 0,0-1-1,-1 1 1,-2 0 178,11-1 1,-3 0 0,0 1 0,-1 0 0,1-1-39,-2 1 1,0-1 0,0 1-1,0 0 1,1 0 61,1 0 0,2-1 0,-1 1 0,0 0 1,-3 0-230,2 0 1,-2 0 0,0 0 0,2 0 200,-10 1 1,2-1-1,2 0 1,-1 0-1,-1 1 1,-3-1 24,9 1 0,-3-1 0,-1 1 0,1 0-22,1-1 1,0 1 0,0 0 0,0 0-3,1 0 0,0 0 0,0 0 0,0 1 0,-2-1 0,1 1 0,0-1 0,4 1-1,-9 0 1,2-1-1,2 1 1,1 0 0,0 0-1,0 0 1,1 1 1,-1-1-1,1 0 1,0 1-1,2 0 1,1 0 8,-7 0 0,1-1 0,1 1 0,1 0 0,0 0 0,0 0 1,-3 1-1,-1-1-5,6 0 0,-2 1 0,-1-1 0,-1 1 1,0-1-1,-1 1 6,8 0 0,-1 1 1,-1 0-1,-1-1 1,0 1-14,-2 0 0,1 0 0,-2 0 0,-1 0 0,-2 0 10,1 0 0,-4 0 0,1-1 0,1 2-11,0-1 1,1 0 0,1 0 0,-1 0 0,-4 0 4,10 1 1,-4 0 0,-1 0-10,0 0 0,0 0 0,-1 0-12,-1 0 1,-1 0 0,0 0 57,-3 0 0,0-1 0,0 1-65,-3 0 0,0-1 1,-1 1-26,19 0 0,-2 0-25,-4 0 0,-2 0-87,-5-1 1,-1 0-115,-4 0 0,-2 0-894,-5-1 0,-1 0-8091,23 1 9242,-16-2 0,-23 1 0,-11-2 0</inkml:trace>
  <inkml:trace contextRef="#ctx0" brushRef="#br0" timeOffset="34418">5501 11832 6615,'-48'-5'1341,"-1"0"1,1 0-1,-18-2 1,11-1 455,21-3-1202,16 3 488,3-4-472,18 0 83,18 1-330,5-1-11,15 2-79,-9 5 1,2 2-2073,25-3 1893,-17 3 0,2 1-3,-8 0 1,0 0 19,3 1 0,1 0 11,3-1 0,1 0 0,2 1 1,3 0 12,1-1 0,5 1 0,-3-1-91,-10 1 0,-1 0 0,6 0 45,7 0 1,10 0 0,3-1 0,-2 1-1,-7 0-731,2 0 0,-5-1 0,4 1 675,-6 0 1,5 0 0,1 0 0,-2 0 0,-5 0-541,6 0 1,-6 0 0,0 0 559,4 0 0,0 0 1,1 0-319,0 0 0,2 0 0,-1 0 325,1 1 1,0-1 0,4 0-92,-12 0 1,5 0 0,0 1 0,0-1 0,-2 0 61,1 0 0,-3 0 0,1 0 1,2 0-11,0 0 0,1 0 1,2 0-1,0 0 1,0 0 28,2 0 1,1 0-1,-1-1 1,0 1-1,-2 0-23,1 0 0,-2 0 0,0-1 0,2 1-3,1 0 1,3 0 0,2 0 0,-3 0 0,-3 0-39,-1 0 1,-4 0 0,0 0 0,0 0 51,2 0 0,0 0 0,0 0 0,1 0 15,0 0 0,0 0 0,0 0 0,0 0-7,0 0 1,-1 1 0,2-1 0,3 0 0,-7 0 1,4 1-1,1-1 1,0 1-1,0-1 1,-4 1-23,0-1 1,-2 1 0,-2-1 0,2 1 0,2 0-7,1-1 1,1 1 0,2 0-1,1-1 1,-1 1 0,1 0 10,-1-1 1,2 1 0,-1 0-1,0-1 1,-1 1 0,-2 0-12,-1 0 0,-2 0 0,-1 0 0,1 0 1,3 0-9,1-1 0,2 1 0,2 0 0,-1-1 0,-1 1 1,-4 0-3,9 0 0,-4-1 1,-1 1-1,0 0 9,2 0 1,-1-1 0,0 1 0,0 0-2,0-1 0,0 1 0,-1 0 0,1-1-4,-2 1 0,-1 0 0,1-1 0,4 1 5,-11 0 1,3-1 0,2 1-1,0-1 1,-1 0 0,-3 1-8,10-1 1,-3 1 0,0 0-1,2-1 0,-2 1 0,2-1 1,1 0-1,-1 0 1,-1 0 3,-6 1 1,0-1 0,-1 0 0,-2 0 0,-2 1-13,15-1 0,-4-1 0,2 1-13,-7 0 1,3-1-1,-2 1 1,-5 0 109,14-1 0,-6 0-546,-5 0 0,-4-1-1628,-6 1 1,-1 0 2072,-3-1 0,-4 0 0,3 1 0,-8-1 0</inkml:trace>
  <inkml:trace contextRef="#ctx0" brushRef="#br0" timeOffset="58982">4332 13293 7242,'-53'-7'941,"0"-1"0,0 1 0,-8-2 0,-2-1 0,10 2-683,-4-2 148,13 1 0,2 1 356,2 0-56,1 0-101,3 1-3173,3 0 3016,4 1 947,4 1-671,-2-2-400,9 2-32,0-1-7,11 3 180,2 0-309,2 2 356,2 0-607,0 1 3509,6-1-3313,10 1-56,4 0-1,10 1 40,17 1-45,-7 0-658,18 1 658,-25-1 0,1 0-5,20 1-600,-18-1 1,3 0 590,5 1 0,1-1-14,-9 0 1,2 0 2,11 1 0,4-1 14,7 0 0,1 0-999,-13 0 1,2-1 975,-6 0 1,2-1 0,-2 1-4,7 0 1,-3-1-3,3 0 0,-1 0 3,1 1 0,0-1-6,-1 0 0,2 0 5,-4 0 0,4 0 0,-3 0-2,8 0 0,1 0 3,-9 0 1,1 0 0,1 0 1,0 0 1,0 0 0,-2 0 5,9 0 0,1 0-11,-9 0 0,2 0 0,-3 0 14,6 0 0,-3 0-8,2 0 0,0 0 2,1 0 0,0 0 12,-1 0 0,4 0-11,-5 0 0,3 0 1,-2 0-1071,10 0 1,0 0 1065,-9 0 1,2 0 0,-3 0-6,6 0 0,-3 0 0,2 0 0,1 0-211,-1 0 1,0 0 212,0 0 1,3 1 8,-6-1 0,4 0 1,-2 1-284,-13-1 1,-1 1 0,1-1 276,11 1 1,3 0-1,-1-1 8,0 1 0,0 0 1,-3-1-7,-11 1 1,-1-1-1,2 1-4,10-1 1,2 1 0,1-1 3,-1 0 1,-1 0 0,-1 1-5,-11-1 1,-2 0 0,2 0 5,12 0 0,2 0 1,-4 0 1,6-1 0,-3 1-204,2-1 1,0 1 197,1-1 1,-1 0-3,0-1 0,2 1-3,-4 0 0,3-1 0,-3 0 5,-11 1 1,-2-1 0,2 1-188,12-1 1,2 0 0,-2 0 186,5-1 1,-3 1 157,3 0 0,-1 1-158,0-1 1,1 0 0,-3 1 0,4 0 1,-6 0 0,3-1 1,-2 1 123,-12 0 1,-2 0 0,2 0-131,10 0 1,3-1 0,1 1 3,-1 0 1,0 0 0,-2-1-4,-11 1 0,-3 0 0,3 0 5,10 0 1,3 0-1,0 0 2,1-1 1,-1 1-1,-2-1-7,-12 1 0,-1 0 0,2-1-1,12 1 1,3 0 0,-4-1-2,7 1 0,-3-1-219,1 2 0,0-1 222,0 0 0,1 1-109,-3-1 0,3 1 113,-5 0 1,4 0-1,-3 0-5,-13 0 0,-2 0 0,2 0-4,12 0 0,2 0 0,-1 0-6,0 0 1,-2 1 0,-2-1 8,-11 1 1,-1-1 0,0 1 0,12-1 0,1 1 0,-2 0 287,2 1 1,-2 0-288,-1-1 1,1 0 3,-2 1 0,1 0 5,-3-1 0,1 0 5,-5 0 1,2 0 0,-2 0 0,6 1 0,0-1-4,-9 0 0,1-1 0,1 1 233,18 0 1,-2-1-219,-14 0 0,-1 1-3,15-1 1,-1 0-4,-19 0 1,-2 0 2,1-1 0,-1 1 439,-1 0 1,0-1-451,0 1 0,0-1 0,15 0 0,0-1 37,-13 2 1,0-1-50,13 0 1,-2-1 531,-14 1 0,-3 0-543,3 1 1,-1-1-14,0 0-1,0-1-22,1 2 1,-1-1 120,1 0 0,-1 1-241,0-1 0,0 0-149,0 1 1,-1 0-457,0-1 1,1 1-4147,11-1 1,-2 1 4026,15 0 0,-3-1 0,-41 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9:36:27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 3470 14426,'54'1'865,"1"0"1,-2-1 0,-4-1-480,-16-1 1,-1 0-99,5-2 0,0 0-71,5-1 1,0 0-47,2-1 1,3 0-26,1 0 1,4-1 0,-2 1-41,10-2 1,1 0-906,-7 1 1,4 0 0,-3 0 864,-13 2 0,-2 0 0,4 0-15,4-1 1,4 0-1,1 1 1,-3-1-241,5 0 0,-2 1 1,3-1 195,-1 0 0,3 0 0,0 1 0,-3-1 4,3 1 0,-3 1 1,1-1-11,3 0 0,1 1 0,0-1-250,2 1 1,0 0-1,1 1 244,-15 0 0,0 1 0,1-1 0,0 1-4,0 0 1,1 0-1,1 0 1,-1 0-1,1 0 1,0 1-1,0-1 1,0 1-3,0 0 1,1 0-1,-1 0 1,1 0 5,0 0 1,0 1 0,0-1 0,0 1-94,-1 0 0,1 0 0,-1 0 0,1-1 57,-1 1 0,0 0 1,0 0-1,0 0 2,0 1 1,-1-1 0,1 0 0,-1 0-2,-1 0 1,1 1 0,-1-1 0,1 0 2,-1 1 0,0 0 0,0-1 0,-1 1 1,1 0 0,-1-1 0,1 1 0,-1 0 1,0 0 0,0-1 0,1 1 0,-1 0 4,0 0 1,0 0-1,0-1 1,0 1 38,0-1 1,1 1 0,-1-1 0,0 0-39,1 1 1,0-1 0,0 0-1,-1 0 1,1 0 0,0 0 0,0 0 1,1 0-5,-1 0 0,1 0 0,0 0 0,0 0 55,0 0 1,0 0 0,0 0 0,0 0 0,1 0 0,-1 0 1,1 0-1,-1-1 52,1 1 1,1 0-1,-1-1 1,0 1-7,0-1 0,0 0 0,0 1 0,0-1-49,-1 0 0,0 1 0,0-1 1,4 0-67,1 1 0,4-1 1,1 1-1,-1 0 0,-3-1 6,0 1 1,-3 0 0,0-1 0,3 1-48,-2 0 1,3 0-1,1 0 1,-2 0 0,-3-1-409,11 1 1,-4 0 0,-1 0-899,1 0 0,-1 0 1,-1 0-1403,-5 0 1,-2 0 0,-2 0 2720,18 0 0,-8 0 0,-24 0 0,-5 0 0,6 0 0</inkml:trace>
  <inkml:trace contextRef="#ctx0" brushRef="#br0" timeOffset="1033">2860 4884 11525,'-5'-2'532,"1"1"2677,4 1-2906,63-53-3599,-26 34 3366,8-11 0,3 1 37,9 19-1167,-25 5 1,1 0 1084,2 1 0,2-1 3,1 1 0,4 1-197,0-1 1,4 0-1,-1 1 186,9 0 0,0 0-443,-5 1 1,3-1-1,-3 1 434,6 1 1,1 1 19,-2-1 0,4 1 0,-3 1-4,-11-1 0,-2 1 1,2 0 3,13 1 0,3-1 0,-4 1-209,6 1 1,-3 1 230,3 0 1,1 0-16,-21-1 1,1-1 0,0 1 1,0 0 0,0 0 1,1 0-35,1 0 0,-1-1 1,1 1 40,1 0 1,0 0 0,0-1 0,1 1 0,1 0 0,0-1 7,1 1 0,0-1 0,0 0 2,2 0 0,0 0 1,0 0-3,2 0 0,0-1 0,0 0 0,1 0 1,0 0-1,1 0 148,2-1 0,-1 1 0,1-1-152,1 0 1,1 1-1,0-1 34,1 0 0,0 0 0,1 0-28,1 0 0,1-1 0,0 1-14,-15 0 1,0-1 0,0 1 0,1 0-2,0-1 0,0 1 0,0 0 1,1-1-4,0 1 0,1-1 1,-1 0-1,1 1 0,-1-1 1,-1 1-1,2 0 1,3-1 10,3 1 0,4 0 0,2-1 0,-2 1 0,-2 0-25,1 0 1,-4 0-1,1-1 1,2 1-6,0 0 1,3 0 0,0 0 0,0 0 0,-5 0-108,-2 0 0,-3 0 0,-2 0 1,1 0 112,1 0 1,-1 1 0,1-1 0,-1 0-21,1 0 0,-1 1 1,0-1-1,0 0 14,-1 1 0,0-1 0,1 1 0,2-1 0,3 1 1,3 0 0,2 0 0,-1 0 0,-4 0-11,2 0 0,-4 0 0,1 0 0,2-1-2,0 1 1,2 1 0,2-1-1,-2 0 1,-4 0-4,-2 0 1,-3 0 0,-1 0 0,0 0-3,1 0 0,1 0 0,-1 0 0,0 0-9,1 0 1,-1 0 0,1 0 0,-1 0-26,1 0 0,-1 0 1,0 0-1,0 0-50,1 0 0,-1 0 0,0 0 0,1 0-108,-1 1 0,0-1 1,0 0-1,-1 0-782,1 1 1,0-1 0,-1 0 0,0 0-1318,11 1 0,-2-1 0,-1 1 2291,-5-1 0,-2 1 0,-6-1 0,-3 1 0,-6-1 0,8 0 0</inkml:trace>
  <inkml:trace contextRef="#ctx0" brushRef="#br0" timeOffset="9709">9676 4596 11361,'-44'-4'659,"0"1"0,4 0 0,7 0 372,16 1 39,1-1-59,1 1-135,0 0-118,3 0-143,2 1-224,1 1-180,4 0-99,1 0-41,2 0 426,2 0-4,5 2-328,1 1 117,8 2-48,3-1 61,6 0-1,4-1 8,6-1-752,29 0 525,-9 0-524,-14-2 1,0 0 590,-6 1 1,-1-2-5,3 0 1,0 0-847,3 0 0,1 0 783,3-2 1,0 0-79,2 0 0,2 1-9,1-1 1,2 0-17,1 0 0,2 0-4,0-1 0,3 0 11,-1 1 0,4 0 0,-2 0-525,-12 0 0,-1 0 0,1 0 506,15 0 0,2-1 1,-3 1-5,-14 1 0,-3-1 1,1 1 52,2 0 0,0 0 1,0 0-410,0 0 0,1 0 1,1 0 501,0 0 0,0 1 1,0-1-51,0 0 1,1 0-1,-1 0 145,2 1 1,-1 0 0,0-1-164,1 1 0,-1 0 0,1-1 122,-1 2 0,1-1 0,0 0-4,0 1 1,0-1 0,0 1 1,-1 0 0,1 0 0,0-1-222,-1 1 1,1 0 0,-1 0 124,0 0 0,0 0 1,0 0-96,0 0 0,0 0 1,0 0 5,0 1 0,-1-1 1,1 1 42,0-1 0,0 1 1,0 0-100,0 0 0,1 0 0,-1 1 94,1-1 0,-1 1 1,1 0-51,0 0 0,0 0 0,1 0 6,-1 0 1,0 1-1,1-1 50,-1 1 0,1-1 0,0 1-51,-1-1 0,1 1 1,0 0 0,-1-1 1,1 1 0,-1 0 0,0-1 1,0 1 0,-1 0 7,0 0 0,0 0 0,-1 0 0,0 1 1,0-1-1,-1 0 5,0 0 1,-1 1 0,0-1 5,-1 1 1,-1-1 0,1 0 2,18 2 1,1 0 5,-3-1 1,0 1 3,-3-1 1,0 1 3,-2-1 0,0 0 2,-3 0 1,-1 0 2,-1-1 0,-1 1-3,0-1 1,-2 1 62,-1-2 0,-1 1-68,0 0 0,-1 0 358,-2-1 0,0-1-358,-2 2 1,0-1 1,-3-1 0,1 0 365,-3 1 1,-1-1-405,30 0-7,-6 1-32,-4 0-41,-5 0 1303,8 5-1225,-9 4 0,-12-4 0,-14 3 0</inkml:trace>
  <inkml:trace contextRef="#ctx0" brushRef="#br0" timeOffset="12093">2729 5860 20902,'-39'-29'-910,"7"6"453,32 23 1104,0 0-291,5 2-449,-1 1 28,6 1 202,-2 0-170,2 0 604,2 0 62,2 0-341,3 0 82,3-1 297,2-1 96,5 0-142,3-1 49,3-1-1097,4 0 830,4 0-49,3 0-1154,5-2 1048,4 0-81,7-4-60,-11 1 1,2 0-33,-11 1 1,2-1-962,14-1 0,1 0 952,-13 1 0,-1 0 4,2-1 0,0 1-6,2-1 1,1 0-4,0-1 1,1 1-9,2-1 1,0 1-19,1-1 0,-1-1-4,3 1 1,0 0-6,1 0 1,0 0-17,1 0 1,1 0-1070,1 1 0,0 0 1052,-1 0 1,3 0-12,-6 1 0,4 0 0,-2 1-145,-13 0 0,-1 1 0,1 0 138,12-1 1,2 0-1,-4 0-103,5 0 0,-3 1-1,1 1 1,-1-1-395,0 1 0,0 0 369,-3 1 0,3-1-19,-7 2 0,2-1 1,-2 1-77,6 0 0,0 0 36,-9 0 1,3 0-1,-5 1-180,3 1 0,-4-1-266,2 1 1,-1 0-1158,-1 1 0,0 0 1792,6 0 1,-3 0 0,3 1 0,-2-1 0</inkml:trace>
  <inkml:trace contextRef="#ctx0" brushRef="#br0" timeOffset="12974">6779 5808 16234,'6'17'1209,"7"-5"-1096,23-14 225,-4-1 1,2-1-29,21-1-1636,-16 2 1,1-1 1523,21-1-120,-28 2 0,-1 0-20,1 1 1,1-1 78,-1 0 1,2 1-10,17-2 1,0 1-802,-12 0 0,1 0 697,12 0 1,2-1 50,3 1 1,-2-1-38,-11 2 1,0 0 2,15-1 1,-1 0-3,-15 0 0,-1 2 5,0-1 1,1 0-12,1 0 1,-1 0-4,1 1 1,1-1 5,-1 1 0,1-1-3,0 1 1,1 0-1,0-1 1,1 1-3,-1 0 0,1 0-192,1 0 1,-1 0 182,1 0 1,0 1-4,-1-1 1,1 0 8,-1 1 1,2 0-39,-5-1 0,3 1 0,-2-1-700,8 1 1,0 0 677,-7 0 0,1-1 0,-2 1-19,4 0 0,-1 0-2,1 0 0,-1-1-3,1 1 1,0 0-3,0 0 0,0 0-3,0 0 0,-1 0 69,1 0 0,-1 0 3,0 0 1,0 0-2,0 1 1,0-1-3,0 0 1,0 1-27,0 0 0,1 0 0,0-1 1,0 1-7,-1 0 1,2 0-294,-3 0 0,3 0 0,-2 0 285,7-1 1,0 1 17,-7 0 1,2 0-1,-4 0 68,5 0 0,-3 0-66,2 0 0,-1 0 37,0-1 0,1 1 3,-4-1 0,3 1 0,-2-1-239,7 1 0,1-1 220,-9 0 0,2 0 1,-3 1 4,4-1 0,-2 0-44,0 0 1,1 0 48,-1 0 1,0 0-3,1 0 0,-1 0-3,0 0 0,0 0 342,0 0 1,0 0-321,-1 0 1,-1 0-1,1 0 1,-1 0-20,-2 0 0,1 0-6,-2 0 0,1 0 3,-2 0 0,-1 0 3,0-1 0,0 1 5,-1 0 0,-1-1-14,0 0 1,0 0-26,-1 1 0,-1-1-3,0 0 1,0 0 13,-1 0 1,-1 1 13,0-1 1,-1 0-7,-1 0 1,-1 0 3,31-1-4,-22 2 1,1 0-3,18-1-8,-22 1 0,-1 0-15,9 0 210,-4 0-271,-2 1 1224,-3 1-1403,-2 1-269,-2 1-1064,-2 1 1596,2 1 0,-15-3 0,-2 1 0</inkml:trace>
  <inkml:trace contextRef="#ctx0" brushRef="#br0" timeOffset="31209">7416 7109 5060,'-57'-4'300,"1"1"1,2-1 0,5 1-161,14 1 0,2 0 282,-6-1 1,1 0 165,-13-1 163,-8 0 73,25 0 507,2 2-597,3-1-141,1 0 674,4 1 285,-7-1-765,15 1-507,-2 0 727,15 1-861,7 1 870,16-1-777,5 0 100,37-1-1363,-12 0 1075,-14 1 0,1-1-17,26 1-26,-29 0 0,1 0-3,2 1 0,1 0-1379,2 0 0,1 0 1361,1 0 0,1 0-6,2 0 1,0 0 16,2 0 0,0 0 3,1 0 0,2 0 27,1 0 0,0 1 3,2-1 0,2 0-9,1 0 1,2 0-1,1 0 0,1-1 17,3 0 1,1-1-14,-20 1 0,1-1 0,0 1-689,1-1 0,1-1 0,1 1 704,1 0 0,1-1 0,0 1-454,2-1 1,0 0 0,0 1 449,2-1 1,1 0-1,0 0-228,1 0 0,0 0 1,0 0 232,2 0 1,0 0 0,0 0 7,1 0 1,1 0 0,0 0 11,1 0 0,0 0 1,1-1-7,0 1 1,1 0 0,0 0-17,-16 0 0,1 1 0,0 0 0,0-1-2,0 1 0,1-1 1,0 1-1,-1-1-3,2 1 1,-1 0 0,0-1 0,1 1-2,-1 0 0,1-1 0,0 1 0,0 0-24,0-1 0,0 1 1,0 0-1,0 0 2,0 0 0,0 0 0,0-1 0,0 1 4,0 0 0,0 1 0,1-1 0,-1 0 3,0 0 0,0 1 0,0-1 0,0 0 24,-1 1 0,-1-1 1,2 1-1,2-1 16,2 1 0,3 0 0,1-1 0,0 1 0,-3-1-31,0 1 1,-3 0 0,1 0 0,1-1-11,-1 1 1,2 0-1,1-1 1,1 1 0,-2 0 28,-1 0 0,0 0 0,-1-1 0,0 1 0,-3 0-15,1 0 0,-4 0 1,2 0-1,3 0 5,-1 0 0,4 0 1,2 0-1,0 0 1,-3 0-1,-5 0-9,15-1 0,-6 1 0,2 0-45,-4 0 1,2-1-1,0 1 1,-4 0 32,-3-1 1,-3 1 0,0 0 114,-2 0 0,-1-1 0,1 1-137,-3 0 1,0 0 0,-1 1-77,19-1 1,-3 0-222,-3 0 1,-1 1-827,-5 0 1,-2-1-3272,-6 1 0,-3 0 4400,23 0 0,-31 0 0,-13 0 0</inkml:trace>
  <inkml:trace contextRef="#ctx0" brushRef="#br0" timeOffset="36241">4725 8286 11362,'-7'0'504,"1"0"-33,6 0 1691,0 0-1871,-39-22 824,49 14-740,-35-15-44,59 20 111,6 3-302,-4 0-484,15 0 439,-17 0 0,0 0 1,22 0-57,-17 0 0,3 0 31,5 0 0,-1 0-638,-8 0 1,0 0 615,13 0 0,2-1-1030,6 1 0,-1-1 1057,-12 0 1,1 0 16,15 0 1,2-1 37,-18 1 1,0-1 0,-2 1-44,10-1 0,1 0-37,-8 0 1,3 0-1,-3 0 9,5 0 0,2 0-684,-3 0 1,4-1-1,-2 1 675,10-1 1,0 0-405,-8 1 0,3-1 0,-3 0 404,6 0 1,-3 1-7,4-1 1,-1 0 0,1 0 0,1 0-12,-20 2 1,-1-1 0,1 0-6,1 0 0,-1 1 0,1-1 1,1 1 1,0 0 0,0-1 9,-1 1 1,1 0-1,3 0 21,1 0 0,4 0 0,0 1 1,-2-1-22,3 0 0,-2 0 0,3 1-15,-4-1 0,2 1 0,2-1 0,-1 1-165,1 0 0,0-1 0,0 1 1,-2 0 164,4 0 0,-3 0 0,3 0-63,-4 0 0,3 1 0,0-1 0,-3 0 61,-1 1 1,-3-1-1,0 1 0,0 0 1,1 0 0,0 0 3,-1 0 0,0 0 0,-1 1-8,1-1 1,-1 0 0,0 0-6,0 1 0,-1 0 0,1-1-21,-1 1 0,1-1 0,-1 1 21,0 0 0,0-1 0,-1 1 36,0 0 0,0 0 0,2-1-37,0 1 1,3 0 0,0 1-1,-3-1-8,3 0 0,-2 0 0,2 0 8,-4 0 1,2 0-1,1 1 1,-1-1 6,0 0 1,1 0 0,-2 0-1,-1 1-10,3-1 1,-2 0-1,1 0-4,-2 0 1,2 0 0,0 0 0,-3 0 246,-1 0 0,-3 0 0,0-1-243,1 1 0,0 0 1,-1 0 175,21 0 1,0 0-175,0 1 1,-1-1-1,0 0 0,0 1 3,-1-1 0,0 0-9,-1 0 1,0-1 108,-1 1 1,0 0-101,-2 0 0,1-1 3,-2 1 0,1 0 5,-4-1 1,4 1-26,-10-1 0,5 1 0,1 0 0,-5 0-19,15-1 0,-1 1-202,0 0 0,4 0 0,-4 0 85,-15 0 1,-4-1 0,-1 0-271,7 1 1,0-1-1010,14 1 1,-1 0 1417,-14-1 0,-5 1 0,5-1 0,-4 0 0</inkml:trace>
  <inkml:trace contextRef="#ctx0" brushRef="#br0" timeOffset="54448">1011 12068 10700,'-42'0'990,"-1"-1"1,4 1 0,9-2 683,22-3-1276,3 1-112,0-1-105,4 2-55,0 1 266,1 1-275,1 0 95,1 1 26,3-1 125,3 0-29,4-1 2,2 0 27,5 0-39,5 0-75,2 0-105,7 0 70,24-2 123,-7 1-1223,-15 0 0,1 1 1210,20-2 138,5 0-462,3 1 219,-31 1 1,1 0-713,0 0 0,1 1 707,2-1 0,-1 0-136,2 1 0,1-1-5,1 1 0,1-1 2,2 1 1,0-1-88,1 1 1,2 0-8,1-1 0,0 1 5,1 0 0,3-1 0,-3 1 1,5 0-1,-3 0 2,9-1 1,2 1-456,-10-1 0,4 1 1,0 0 464,5 0 0,0 0 1,-3 0-254,-9 0 0,-2 0 0,1 0 254,15 1 0,3-1 0,-3 0-454,-15 0 1,-3 1 0,1 0 406,1-1 0,0 1 1,0-1-180,0 1 1,1-1-1,-1 1 183,0-1 1,0 1 0,2 0-40,2-1 0,2 1 0,2-1 0,-4 1 52,3-1 0,-2 0 0,3 1 9,-4-1 1,4 1-1,-1-1 1,-3 1-8,-1-1 0,-2-1 0,0 1 47,1 1 0,0-1 0,0 0 4,0 0 0,0 0 0,1 0 0,-1 0 0,1 0 1,-1 0 28,1-1 0,0 1 0,1 0 100,-1-1 0,0 1 0,0 0-122,1-1 1,0 0 0,0 0-22,0 0 0,0 1 0,0-1 36,1 0 0,0 0 0,-1 0 73,2 0 0,-1 0 0,1 0-81,-1 0 0,0 1 1,1-1-7,-1 0 1,1-1-1,-1 1-15,1 0 0,-2 0 1,1 0-9,0 0 0,0 0 1,0 0 43,-1 0 0,0 0 0,-1 0-92,0 0 1,0 0 0,0 0 35,-2 0 1,0 0 0,0 0 120,-2 0 1,0 1 0,0-1-133,-2 0 1,0 0 0,-1 1-139,19-2 1,0 0 112,-4 1 1,0 0-9,-4-1 0,-1 1 162,-3 0 1,-1 1-181,-3-1 1,-2 1 239,-2 0 0,-1 0-264,-3 1 1,0-1-43,-4 1 0,0 0-312,26 0-454,-7 0-967,-8 3-6798,-9 0 9040,-9 1 0,-13-2 0,-6-1 0</inkml:trace>
  <inkml:trace contextRef="#ctx0" brushRef="#br0" timeOffset="61842">1601 13340 8763,'0'-4'4302,"0"0"1569,0 4-5692,-2-4-39,2 3 140,2-5-107,3 6 7,4-1-24,3 0-10,3 0-17,5-1-28,3 0-17,5 0-23,3-1-16,5 0-6,4-1-738,-5 2 1,2-1 731,23-2-14,-17 3 1,0 0-854,-8 0 0,0 0 845,3 0 0,0 1 3,3-1 0,0 0-1174,3 0 0,0 0 1171,3 0 0,0 0 0,3 1 0,0-1-295,3 0 0,0 0 287,0 0 0,5 1 8,-6-1 0,7 1 0,2-1 1,-6 1-303,-3 0 1,-4 0-1,4 0 298,6 0 0,5 0 0,0 0 0,-6 0-183,-8 1 1,-4-1 0,0 1 184,4-1 1,-1 1-1,1-1 0,1 1 1,1 0-1,-1-1-2,2 1 1,1-1-1,0 0-209,0 1 1,1-1 0,1 1 210,0-1 1,1 0-1,0 0 61,0 0 1,0 1 0,5-1-66,-12 0 1,4 0 0,1 0-1,-1 0 1,-2 0-4,1 0 1,-2 0 0,-1-1 0,4 1-4,-1 0 0,3 0 0,1 0 0,-1 0 0,-3 0 6,-2 0 1,-2-1 0,-1 1-1,0 0-1,2 0 0,0 0 1,0 0-1,0 0 3,0-1 0,1 1 0,0 0 0,-1 0 0,2 0 0,-1 0 0,0 0 0,0 1-52,1-1 1,0 0-1,-1 1 1,1-1 46,0 0 1,0 1 0,0-1 0,0 1-3,0 0 0,0 0 0,0-1 0,0 1 1,-1 0 1,0 0-1,0 0 1,3 0 0,2 0 0,3 0 0,1 0 0,0 0 1,-4 0-3,1 1 0,-4-1 0,1 0 0,1 1-4,0-1 1,2 0 0,1 1-1,-2 0 1,-4-1-14,11 1 0,-4 0 1,0 1-22,-2-1 1,1 0 0,-2 1-44,-1-1 1,-1 1 0,0-1-85,-3 1 1,0-1 0,-1 0-251,-2 1 1,0 0 0,-1 0-608,-2-1 1,0 1 0,-2 0-2987,14 0 0,-3 1 4008,-7-1 0,-4 0 0,3 0 0,-21-1 0</inkml:trace>
  <inkml:trace contextRef="#ctx0" brushRef="#br0" timeOffset="64349">826 14404 10951,'-41'-4'500,"-1"1"1,4-1-1,7 2 1657,13 7-1687,3-1 184,1 2-604,7-1 259,5-3-236,2 0 989,0 1-821,3-1 61,3 1 28,4-1 309,16 0-370,0 0-73,15-4 96,20-5-2338,-9 0 2091,-14 1 0,0 0 50,22-4-48,-28 4 1,1 1-3,1 0 0,2-1-3,0 1 0,3 0 22,20-3 1,2 0-1190,-13 2 0,1-1 1132,-6 2 1,2-1-1,1 1-2,4-1 1,0 0 0,2 1-644,5-1 0,1 1 0,1-1 634,-1 1 1,0 0-1,2 0 6,-5 0 1,3 1 0,-1 1 0,-5-1-379,-7 2 0,-3 0 0,1 0 385,13 0 1,2-1-1,-3 1-112,4 1 1,-3 0 113,1 0 0,0 1-30,-1 0 0,0 0 33,-1 0 0,-1 0-3,-2 0 0,0 0 0,-2 0 1,0 0-7,-3 0 1,0 0 202,-2 0 1,-2 0-207,-1 0 1,-1 0 0,-3 1 0,-1 0-3,-1-1 0,-2 1-6,29 1 441,-24-1 0,-2 1-457,16 0-18,8 2-38,-28 0-45,-2-1-40,-4 0 595,11 2-1491,-8-2-1259,9 0-3771,-14-2 6617,-2 0 0,-11 0 1,-5-1-1</inkml:trace>
  <inkml:trace contextRef="#ctx0" brushRef="#br0" timeOffset="65039">5879 14380 11597,'-45'8'862,"0"0"1,4 0-1,7-2-285,15-4 1343,-3 2-1607,7-3-55,-2 2 330,10-2-443,1 0 159,2 0-260,2-1 547,0 0-523,8 1-7,2-1-16,8 0-17,2 0-11,6 0-23,4 0-5,5-1-265,2-1 259,2-2-828,0 0 845,1-1 11,-1-1 0,-2 1-17,-2-1 12,-3 0 0,-4 2 10,-4-1 18,-5 2 78,-3-1 84,-6 2 254,-3 0-271,-3 1 829,-2 0-963,-4 0-17,-2 0 11,-6 1 17,-4-1 11,-5 1 11,-4 0 29,-4 1-1,-5 0-451,-2 1 490,-3 1-884,-1 1 924,0 0 33,1 0-5,3 0-11,3-2-18,6 0-139,6-1 56,6-1-67,6 0-45,5 0 372,3-1-383,5 0 905,5-1-972,4-2 23,7 0-169,6-2-101,6 0-705,7-2 475,4 0-3018,5-1 2614,4 0-974,-14 3 1,1 1-7888,14-3 9799,-20 4 1,-3 1 0,-10 1 0,-9 2-1</inkml:trace>
  <inkml:trace contextRef="#ctx0" brushRef="#br0" timeOffset="65785">1975 17139 7309,'-54'0'269,"0"0"0,5 0 0,9 0 1321,16 0-896,5 0 225,3 0 32,4 0 641,3 0-1183,4 0 297,2 0-611,9-2 1258,2 1-1157,7-3 16,5 1 423,4-1-159,26-2-280,-5 1-899,-12 2 1,2 1 814,24-2-73,-26 2 0,1 0 3,2 0 0,1 0 3,3 0 0,1 0-1,1 0 1,2 0 6,2 0 0,1 0-944,3 1 0,0-1 963,3 0 0,2 0 5,1 0 1,4 0 4,-1 0 0,5 1 1,-3-1-799,-11 1 1,-2-1-1,3 1 739,-2 0 0,2 0 0,1-1 0,-4 1 9,2 0 0,-3 0 0,1 0-336,0 0 0,0 0 0,3 0 343,0-1 1,3 0 0,1 0 0,-4 1-7,3-1 1,-2 0 0,1 0-196,-3-1 0,3 1 0,-1 0 0,-4 0 194,-2-1 0,-4 1 0,1 0 119,20-2 1,-1 1-108,-3-1 0,-1 1 231,-3-1 1,-1 0-210,-4 0 0,0 0 20,-5 0 0,0 0 87,-4 0 1,-1-1-85,-5 1 0,-1 0 69,27-4-55,-10 1-34,-9 1-16,-10 2 1835,-4 1-1808,-15 2-16,-2 0 1017,-10 1-1146,-3 0 1896,-4 2-2064,-5 1 1746,-6 2-2104,-6 2-326,-5 1-644,-6 1-1243,-3 1-6629,0-1 9435,5 0 0,15-5 0,7-1 0</inkml:trace>
  <inkml:trace contextRef="#ctx0" brushRef="#br0" timeOffset="66623">1436 14942 11094,'0'-5'1546,"0"2"4049,0 3-5590,-37-26 1,16 23 0,-33-16-6,22 31-6,-6 3-366,-5 2 355,-4 1-1396,-2 2 1374,0 0-17,2-2-909,2-1 920,2-1 34,-10 1 22,16-5 6,-5-1-2494,21-5 2527,5-4 214,5 0-91,1-1 761,4-1-895,2 0 711,2 0-912,2 0 3571,2 3-3230,1 3-50,2 3 314,3 13-118,-2-2 27,0 10-10,-1 1 257,-1 28-1548,0-6 1041,-2-14 1,-1 2-18,0-7 1,0 1-9,-1 2 1,0 3 31,0 1 0,0 3 0,0-1-689,-1 8 1,0 1 632,0-5 0,0 1 0,0-2 27,-2 7 0,0-2-5,0 1 0,-1 0-1257,0 1 0,0-1 1273,0-1 0,0-1-11,-1-1 0,0 0-240,0-3 1,1 2 281,-2 11 0,0 2-23,3-2 1,0-1-229,-1-2 0,1-2 192,2-6 1,0-4 46,4 11-123,1-4 96,4-4 1647,2-5-1670,3-5 300,3-5-345,3-5 1,5-5-28,3-6-141,24-6-173,-6-11 198,-13-2 0,1-3-2025,23-13-7039,-2-2 9202,-5 1 0,-23 9 0,-11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9:45:42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3058 4586 16950,'-6'-5'-3208,"2"1"2195,4 4 7846,0 0-5586,-23-35-2256,18 27 275,-18-27 186,23 35 567,1 0 1402,2 0 0,3 0-1387,3 0-12,3 0 1360,3 0-11,3 0-5,5 0-1338,4 1-124,5 0 36,3 1-87,3 1-9,4 0 7,3 1 3,4-2 62,3 1 12,3-1 101,4 1-26,-14-1 1,2 0 35,-11-1 1,0 1-7,11 0 0,2 0 19,0 1 1,-1 0-16,-10-1 0,0 0-25,12 2 1,-1-1 5,-12-2 0,-2 1 3,2 0 1,1-1 13,0 0 0,2 0 11,1 0 1,1 0 7,1-1 1,2 0 1,1 0 1,1 0 3,1 0 0,2-1 20,0 0 1,0 1 9,3-2 0,-1 0-12,2 1 0,-1 0 9,2-1 1,0 0-21,1 0 0,1 1-22,0-1 1,0 1-1,1 0 1,0 0-25,0 1 1,-1-1-10,1 1 1,0-1-5,0 1 0,-1 0-18,0 0 1,1 0 6,-1 0 1,1 0 7,-1 0 1,1 0 0,0 0 0,0 0 9,0-1 1,1 1 3,-1 0 0,1 0 15,0-1 1,1 1 13,0-1 0,0 0 11,1 0 1,2 0 2,0-1 0,0 0-30,-20 1 0,1-1 0,0 1 2,0-1 0,1 0 0,-1 0 7,2 0 1,-1 0 0,1-1 2,0 1 1,0 0-1,0-1-3,1 1 1,0-1 0,-1 0-6,2 1 1,-1-1-1,0 1-9,1 0 1,0 0 0,0 0-12,-1 0 1,1 0 0,-1 0-2,0 1 1,0-1 0,0 1-9,0 0 1,-1 0 0,0 0-11,0 0 1,0 0 0,0 0 1,-1 1 1,1-1-1,-1 0-5,0 1 0,0-1 0,0 1-2,0 0 0,-1-1 0,1 1 5,-1 0 0,-1 0 1,1 0-4,-1 0 1,0 0 0,0 0 10,0 0 0,0 0 1,-1 0 3,1 0 0,0 0 1,0 0 14,0 0 0,-1 1 1,1-1 2,1 0 0,-1 0 1,0 1-2,1-1 1,-1 0 0,1 0 1,-1 1 0,1-1 1,0 1-1,0-1 0,0 0 0,0 0 2,0 0 0,0 1 0,1-1-3,-1 0 0,1 0 1,0 0-3,0 0 0,0 0 0,0 1-9,1-1 0,0 0 0,-1 0 0,1 0 1,0 0 0,-1 0 10,1 0 0,0-1 1,0 1 2,0 0 1,0-1 0,-1 1 2,1-1 0,0 0 0,0 0 5,0 0 0,0 0 0,0 0 1,0-1 0,0 1 0,0 0-2,0-1 0,0 1 1,0 0-4,0-1 1,0 1 0,-1-1-2,1 1 0,-1-1 0,0 1-8,0-1 1,0 1 0,0-1 5,0 0 1,-1 1 0,1-1-5,0 1 0,0-1 0,-1 0-4,1 1 0,-1-1 0,0 0-5,1 1 0,-1-1 0,1 1 2,-2-1 1,1 1-1,0-1-2,0 0 0,-1 1 0,1-1 4,-1 0 0,1 1 1,-1-1-7,0 0 1,0 0 0,0 1-7,-1-1 1,1 0 0,-1 1 8,21-2 0,0 1-18,0 0 1,-1 0 8,-1 0 1,1 0-10,-1 0 1,-1 0 0,1 0 0,-1 0-8,0 1 1,0-1-15,0 0 1,0 1-28,0-1 1,-1 1-21,0 0 0,1 0-22,-2 0 0,0 0-37,1 1 0,0-1-80,-1 1 1,0 0-166,1 0 1,0 0-401,0 0 0,0 0-1176,0 1 0,-1 0-1092,-5 1 1,-2-1 3021,-5 1 0,-5-1 0,4 1 0,-19 0 0</inkml:trace>
  <inkml:trace contextRef="#ctx0" brushRef="#br0" timeOffset="11207">3190 6050 18218,'-52'-15'1023,"0"0"0,5 2 0,10 2-806,19 6 65,3 2-15,1 0-50,2 0-12,0 0-37,2 1 5,-4 0 48,4 2 161,-2-2-77,6 2-20,1 0-143,3 0 87,1 0 212,14 3-162,8 1-107,9 1-3572,7 0 3456,-2-2-1049,7-3 1155,7 1-462,8-2 344,-9-1 1,3-1 100,7 0 0,4-1-659,-7 0 1,3 0 0,-2 0 590,-8 0 0,-1 1 1,0 0-17,1 0 1,1 0-1,-3 0 597,8 0 1,-2 1-621,1-1 0,4 1-1,-3 0 0,4 0 0,-2 0-123,-11 0 0,-1 1 1,2 0 92,13-1 0,3 0 0,-3 0-423,-14 1 1,-2 0 0,1 0 415,0 0 0,1 0 0,0 0-53,1 0 1,1 1-1,-1-1 1,1 1 1,-1-1-1,1 1 2,1 0 0,0-1 0,0 1 1,0 0 0,1 0 0,0 0-247,0 0 1,1 1 0,0-1 240,1 0 1,0 1 0,0-1 4,1 1 0,0-1 0,0 1-2,1 0 0,1 0 0,-1 0 61,2 0 0,0 0 0,0 0 3,1-1 1,0 1 0,1 0-126,1 0 0,0 0 1,1 0 138,2 0 0,-1 0 0,1 0-17,-13 0 0,-1 0 0,1 0 0,0-1 5,1 1 0,1 0 0,0 0 1,1-1-39,1 1 1,0-1 0,0 0 0,1 1 2,1-1 0,1 0 0,0 1 1,0-1-13,1 0 1,0 0-1,1 0 1,0 0 73,1 0 1,0 0 0,0 0 0,0 0 0,1 0 0,0 0 0,0 0 0,0 0 61,1 0 0,0 0 0,0 0 0,-1 0 1,1 0 1,0 0 0,-1-1 0,0 1-33,0 0 1,-2 0 0,2-1 0,2 1 21,-8 0 0,2-1 0,2 1 0,0-1 0,-1 1 0,-3-1 15,11 1 0,-3-1 0,0 0 0,2 0-27,-1 1 0,3-1 1,1 0-1,-2 0 1,-4 1-41,-4-1 1,-4 0-1,-1 1 1,1-1-7,-1 0 1,0 0 0,0 0-1,0 0-100,-2 0 1,1 0-1,-1 0 1,1 0-11,-2 0 1,0 0 0,0-1 0,0 1 16,14 0 0,0-1 1,0 0-18,-2 1 0,-1-1 0,3 0-107,-2 1 1,4 0 0,0 0 0,-4 0-209,4-1 1,-3 1 0,2 0-487,-5 0 0,3 1 1,-1-1-1,-5 1-2124,-5-1 1,-4 1-1,-2 0 2938,15 0 0,-5 0 0,4 0 0,-24 0 0</inkml:trace>
  <inkml:trace contextRef="#ctx0" brushRef="#br0" timeOffset="13903">2613 7387 18806,'-54'-13'315,"10"3"388,44 10-516,0 0 217,2 0-268,2 0 156,3 1-140,2-1 416,4 1-332,3 0-10,4-1 37,20-1-163,-6-2-935,18-1 952,-8-2 34,3 0-31,5-2 1,2 1-1070,3-2 1012,0 1-4,1-1-1297,2 1 1285,2-1-37,-30 5 0,0-1-4,1 1 1,0 0-20,1 0 1,0 0 10,1 0 0,0 1-2,0-1 0,1 2-1,0-1 1,0 0 7,0 1 1,1 0-717,0 0 1,-1 0 707,2 0 1,0 0 1,0 0 0,0 0 3,1 1 1,0-1 3,1 1 1,0-1-213,1 1 1,1 0 310,0-1 1,0 1-4,2 0 0,-1-1-646,1 1 0,0 0 560,0 1 1,1-1-2,-1 1 1,0-1-62,1 1 1,-1 0 55,-1 0 0,0 0 1,-1 0 0,0 0-89,-1 0 0,1 0-2,-2 1 1,0 0 78,1-1 0,-1 2-10,0-1 0,0 2-8,-1-1 1,1 0 2,0 1 1,0 0 4,-1 0 0,0 0-68,0 0 1,1 0-5,-2 0 1,1 1-14,-1 0 0,1-1 13,-2 1 0,1 0 6,-1 0 0,1 0 2,-2 0 1,1 1 8,0-1 1,1 0-8,-1 1 1,1 0 70,0-1 1,1 0-3,0 1 1,0 0 6,1-2 1,0 1-2,0 0 1,1 1 0,0-2 0,0 0 2,1 1 0,0-1 3,0 0 0,0 0-69,1 0 0,0 0-6,0 0 1,0-1-1,0 1 0,1-1-4,-1 1 0,1-1-3,-1 0 0,2 1 13,17 0 1,2 1-13,-16-2 0,0 0 19,14 2 1,0-1 60,-18-1 1,-3 0 5,2 0 1,-1 0 2,1 0 0,1 0-176,-2 1 1,1 0 164,1-1 0,0 0 1,0 0 0,0 0 8,1 0 0,-1 0-5,1 0 0,2 0 59,-4 0 1,3-1-1,-1 1-71,7 0 1,0 0 61,-7-1 1,2 1 0,-2-1-60,4 1 1,-1 0 2,1-1 0,1 1-10,0-1 1,0 1 8,1 0 0,0 0-9,-1-1 1,1 1 0,0 0 0,0 0 8,0-1 0,-1 1-9,1-1 1,-1 1 5,0-1 0,1 1 6,-1-1 0,0 0-3,0 1 0,2-1 0,-5 0 0,2 0 0,-1 0-144,7 0 0,0 0 136,-8 0 1,2 0 0,-3-1-37,2 1 1,-1 0 34,0-1 1,0 0 2,0 0 1,0 0 2,-3 0 0,5 0 3,8 0 0,7 0 0,-5 0 0,-1 1 0,0-1-4,1 0 0,6 0 1,-8 1-9,-7 0 1,-5 0 0,2-1 0,1 1-283,-1 0 1,0 1 276,0-1 1,0 0-4,1 0 0,-1 0 0,1 1 1,0-1-6,1 0 0,-1 1 5,-1-1 1,3 0-11,-4 1 0,2 0 0,-3-1 16,9 1 0,-1 0 6,-7 0 1,1 0 0,-2 0 1,3 0 0,-1 0 0,0 0 1,0-1-4,0 1 1,0-1-3,0 1 0,-1-2-9,0 2 1,0-2-15,0 1 1,-1-1-40,-1 1 0,1-1-31,-2 0 1,1 0 188,-3 0 1,3 0-1537,15 0 0,2-1-849,-16 1 1,1-1 2299,-3 0 0,2 0 0,-6 0 0,8 0 0,-2-1 0</inkml:trace>
  <inkml:trace contextRef="#ctx0" brushRef="#br0" timeOffset="20033">2300 8716 17916,'-13'-14'1076,"6"4"-780,19 11-60,3 1-40,5-2-28,2 2-23,5-2-5,3 0 6,4 0-1799,3 0 1788,5-2 5,4-1-2545,7-3 2489,6-2-51,-27 3 1,2 0-625,17-3 1,5-2 623,-15 3 1,2 0 0,-1 0-18,2 0 1,-1-1 0,1 1 5,0-1 1,0 1-1,-2 1 17,7-2 1,-1 1-770,2 0 0,1-1 766,2 1 1,0 0-15,2 0 1,1 0-302,0 0 1,2 1 300,-1-1 1,3 0 3,-3 2 0,4-1 0,-3 0-11,-11 1 0,-2 1 0,3-1 1,13 0 1,2-1 0,-2 1-41,-14 1 0,-3 0 0,0 0 57,2 1 1,1-1 0,-1 0 5,2 0 1,0 1 0,0-1 1,1 1 0,0-1 0,0 0 77,2 0 1,-1 1 0,1-1-95,1 0 0,0 1 1,0-1 1,2 0 1,-1 1 0,1-1-3,1 0 0,0 1 1,0-1-1,1 1 0,0-1 1,0 0-1,1 0 0,0 1 1,1-1-1,0 1 0,1-1 0,-1 0-6,2 0 1,0 1 0,1-1-2,0 1 0,0 0 0,1-1-8,-15 2 1,1 0 0,0 0 0,-1 0-58,2 0 0,-1 0 0,0 0 0,0 0 53,2 0 1,-1 1 0,1 0 0,-1-1 5,1 1 0,0 0 0,0 0 0,0 0 3,1 0 0,0 0 0,0 1 0,1-1-81,-1 1 1,0-1 0,1 1-1,-1 0 89,1 0 1,0 0-1,1-1 1,-1 1-6,0 0 0,-1 0 0,1 0 1,0 0 3,0 1 0,0-1 0,0 1 0,-1 0 2,1-1 1,0 1 0,-1 0 0,1 0-5,-1 1 1,0-1 0,1 1-1,-1-1 76,0 1 0,-1 0 1,1 0-1,0 0-76,-1 0 1,1 0 0,-1 0 0,1 0-2,-1 0 0,-1 0 0,1 0 0,0 1-1,0-1 0,0 0 0,0 0 0,-1 0 44,1 0 0,-1 0 0,0 0 0,0 0-49,0 0 1,0 0 0,0 0 0,0 0-4,-1 0 1,1 0 0,-1 0 0,1 0-1,-2-1 1,0 1 0,1 0 0,2-1 3,1 1 1,4 0-1,0 0 1,2 0-1,-1 0-73,0 0 0,1 0 0,0-1 0,1 1 0,2 0 59,0 0 0,1 0 0,3 0 0,-1 0 0,-2-1 0,-2 1-14,0 0 1,-3 0-1,0-1 1,-1 1-1,-1-1-14,-1 1 0,0 0 0,0-1 0,-3 1 0,-2 0-94,13 0 1,-4 0 0,-1 0-173,2 1 0,-1-1 0,0 1-331,-1-1 1,0 1-1,2 0 626,5 1 0,1-1 0,-6 1 0,-7-1 0,-5-1 0,0 1 0,0 0 0</inkml:trace>
  <inkml:trace contextRef="#ctx0" brushRef="#br0" timeOffset="26216">1449 11316 19496,'-54'-23'660,"10"4"-587,44 19 34,0 0 61,7 5-62,-1-2 11,8 4 158,6 1-130,-1-2-16,8 1-6,-1-2-22,4 0-22,5-2-18,5 0-19,-8-2 0,4 0-9,5-1 1,3 1-1402,16-1 0,2-1 1382,-9 1 0,-1-1 5,2 0 1,1-1 13,9-1 1,-2-1-23,-10 1 1,0 0-9,-7 0 1,2 0 0,1 0 9,6 0 0,1-1 0,-3 1-726,-8 1 1,-3-1 0,3 1 721,13-2 1,3 1 0,-4-1 1,7 1 0,0 0 0,-3 0 0,4 0 1,-3 1-573,-13 0 1,-2 0-1,2 1 564,14-1 1,2 0 0,-4 1-2,-16 0 0,-2 0 0,0 1 6,21-1 1,-1 1-586,0 0 0,0 0 591,-3 0 0,1 0-3,-2 0 1,0 0 112,-1 0 1,-1 0-120,0 0 1,-1 0 26,-1 0 1,0 0-25,-2 0 1,0 0-15,-1 0 1,0 0 120,-2 0 1,-1 0-192,-1 0 1,0 0 134,-2 0 1,-1 0-662,-1 0 0,0 0-1832,0 0 1,-2 0-1959,-3 0 1,-2 0 4391,24 1 0,-28 0 0,-15 0 0</inkml:trace>
  <inkml:trace contextRef="#ctx0" brushRef="#br0" timeOffset="27314">6257 11430 14577,'-42'-10'573,"-1"0"1,4 1-1,8 2-119,18 4-79,1 0-17,0-1-10,0 1-35,0-1-33,1 2-33,1-2-28,0 2-12,1 0-17,0-1-16,0 2 0,0-1-1,2 0 6,0 2 12,2-2 5,0 2 0,3 0-45,-1 0 218,2 0-301,8 0 10,-1 1 12,8 0 10,0 1 7,3 0 78,15 0-96,-5 0 1,13-1 5,-7 0-1045,6-1 1051,4 0-5,7-2-29,5-1-11,6-2-31,-28 1 0,1 1-1112,2-1 1,1-1 1117,2 1 0,0-1-3,2 0 0,1 0-6,1 1 1,1-1-9,1 0 0,1 0-599,0 1 0,1 0 590,1 0 1,0 1 49,0 0 1,1 0-810,0 1 1,0 0 926,0 0 0,-1 0-9,1 0 1,0 1-2,-1-1 1,1 1-1,-1-1 0,1 0-9,0 1 1,-1 0 3,0 1 0,1-1-303,-4 1 1,3-1-1,-3 1 174,7 0 0,0 0-87,-7 0 0,1-1 1,-3 1-36,4 0 1,-3 0-72,1 0 0,0 0 65,0-1 0,-1 1 3,0-1 1,0 0-9,0 1 0,0-1 51,-1 0 1,1 0-140,17-1 1,2 0-453,-20 0 0,1 1 0,0 0-484,-1-1 1,1 0 0,-1 0 1128,2 0 0,0 0 0,-7 0 1,10 0-1,-3 0 0</inkml:trace>
  <inkml:trace contextRef="#ctx0" brushRef="#br0" timeOffset="35639">9836 11527 15451,'-54'4'336,"0"0"0,1 1 0,3-1-345,13 0 1,0 0 741,-13 3 1,1-1-401,13-2 1,2 1 339,-9 1 0,1 0-345,9-1 0,3 0 99,-11 1-382,0 0-56,28-4 530,7 0-525,9-2 1051,8 0-966,10 0-29,12-3-5,10 0-28,13-3-515,-23 2 1,2 1 497,3-1 0,4-1-797,1 1 0,4 0 0,-1 0 794,8-1 0,2 1 5,-8 1 0,2-1 0,1 0-734,1 2 1,0 0 0,-1 1 719,8-1 1,1 1 1,-9 0 1,3 0 0,-3 0-618,4 1 1,-3 0 609,3 1 0,-1-1-46,0 1 1,-1 1 45,-2-1 1,2 1-3,-8 0 0,2-1 1,-3 1 197,5 0 0,-1 0-179,9 0 0,-2 1-9,-17-1 1,-5 0 1589,7 3-1564,-7 1 1977,-47 5-1977,-9-2 5,-24 4 187,-5-2-170,-8 0 208,26-6 1,0 1-218,-3-1 1,-1 0-3,-2 1 0,-1-1 3,-3 0 0,1-1-808,-4 2 1,1-2 815,-2 1 1,0-2 2,-1 2 0,0-2 16,1 1 1,0-2 11,2 1 0,1-1-3,2 0 1,0 0 74,-8-1 1,1 1-65,15-2 1,2 1 19,-6 0 0,4-1 104,2 0-29,12 0 643,9 0-738,7-2 1141,9-2-1186,8-1-5,10-2 0,10-1-6,2 0 1,2 0-12,-5 2 1,0 0 353,15-3 1,0 1-363,-8 2 0,-1 0-1117,2-1 0,2 1 1114,0 0 0,1 0 5,2-1 1,-1 1-1051,3-1 0,0 1 1048,0 0 0,1-1 0,2 0 0,0 1-506,0-1 0,1 0 497,0 1 1,1 0-15,0-1 1,-1 2-49,1-1 1,-1 2-101,-2-1 0,0 2-227,-2-1 1,-1 1-708,-2 1 1,-3 1-3548,-5-1 0,-3 1 4649,20 0 0,-27 0 0,-12 1 0</inkml:trace>
  <inkml:trace contextRef="#ctx0" brushRef="#br0" timeOffset="38682">1634 12702 10077,'-58'10'1172,"0"0"0,11-3 0,4 1-9,-7 4 66,5 3 317,13-4-1077,-7 5 825,16-6-1006,4 0 905,2-2-799,5 0 1281,3-1-1449,5-1 778,2-1-928,4 0-181,3 1-373,5-1 152,3 0 104,4-1 7,1 0 14,5-1 186,3-2 178,3 1 418,4-2-58,5-5 1,3 0 116,14-3-1714,-8 0 0,-1-1 1572,14-3-281,-28 5 1,1 0-81,3 1 0,0-1-39,1 0 1,2 1-176,1-1 1,1 2 111,1-1 1,2 1-42,-1 0 0,3 1 0,-2 0-944,10-1 0,0 1 924,-6 0 0,2 0 0,-2 0-20,8 1 1,-1 0 0,4-1 1,1 1-885,3 0 0,0-1 866,-18 2 1,0 0 0,0-1-116,2 1 1,0 0-1,1-1 113,1 1 0,1-1 0,0 1-323,2-1 1,0 1 0,0-1 321,2 1 0,1-1 0,0 0-24,0 1 1,1-1 0,3 1 61,-10 0 1,2 0-1,3 0 1,-2 1-1,-2-1-15,1 0 1,-3 0-1,1 1 1,2-1 42,0 1 1,2-1 0,1 1-1,-1 0 1,-4-1-7,14 1 0,-5-1 0,1 1-3,0-1 0,0 1 1,0 0-10,0-1 0,-1 1 0,-1 0-69,0 0 1,-1 1 0,0-1-27,-1 1 1,0-1 0,0 1-113,-2 0 0,0 0 1,-1 0-202,-1 0 0,0 0 0,0 0-767,-2 0 1,-1 1 0,1-1 1149,4 1 0,0 0 1,-5 0-1,-6 0 0,-3 0 1,-2 1-1,-1-1 1</inkml:trace>
  <inkml:trace contextRef="#ctx0" brushRef="#br0" timeOffset="39705">6563 12762 9648,'-59'-3'1062,"0"0"1,11 0-1,5 2-451,-8 0-7,19 1-44,2 1 1740,5-1-1455,-2 2 172,12-2-805,-1 1 264,11-1-488,3 0 959,1 0-882,4 2 25,2 0 125,13 5-101,-1-3 1,12 3-3376,-1-3 3359,4 0 3,5 0-1055,3-2 1046,5 1-1923,3-2 1911,5 0-12,6-1-502,-10-1 1,2 0 439,-10-1 0,3 1-12,8-2 1,6-1 0,-4 1-4,1-2 1,0 1-13,-6 0 1,3-1 0,-2 0-39,9 0 1,-1-1-10,4 0 1,0-1-36,-19 3 1,0 0 0,1 0-58,1 0 0,0 0 0,1 0-105,1 1 1,1-1 0,-1 1-206,2-1 0,0 1 0,1 0-495,0 0 1,0 0-1,1 1 886,8-1 0,1 0 0,-5 1 0,-8 0 0,-3 0 0,0 1 0,0-1 0</inkml:trace>
  <inkml:trace contextRef="#ctx0" brushRef="#br0" timeOffset="40341">9529 12797 9088,'-45'1'26,"0"1"1,0-1 0,-19 0 0,3 0-2,18 0 0,0 0 151,-12 0 1,0-1 7,14 0 1,1 1 59,-10-1 0,2 0 961,-16 0-617,5-2-39,7 1-73,5-2 924,-1 0-1075,17 0 376,2 0-684,21 2 1178,8 0-1145,8 1 1081,11-1-1024,9 1-18,10 0-249,11 0 221,-3 0 1,2 0-393,-7 0 1,1 0 346,15 0 1,5-1 3,-15 0 1,2-1 0,-2 0-1042,11 0 0,0-1 1045,-6 0 0,4 0 1,-4 0 17,10-1 0,-1 1-691,-19 0 0,2 0 0,-1 0 671,2 0 1,1 1-1,-1-1-7,2 0 0,0 0 0,3 0-259,3 1 0,5-1 1,0 0-1,-3 1 255,5-1 0,-1 1 1,2 0-169,-4-1 0,3 1 0,1 0 1,1 0 163,-11 1 1,2 0 0,-1 0 0,0 0 0,-3 1-63,2-1 0,-2 0 0,0 1 1,2 0 60,0-1 1,4 1 0,0-1-1,-1 1 1,-4 0 159,15 0 1,-3 0-1,-1 0-151,2 1 0,0 0 0,0-1 5,1 1 1,-1 0 0,0 0 7,0 0 0,0 1 0,0-1-34,-1 0 1,1 0 0,-1 0 36,-1 0 1,0 0 0,0 0 55,-1 0 0,-1-1 0,0 0-48,-1 1 0,0-1 0,-1 0 9,-3 0 1,0 0 0,3 0 16,-4-1 1,4 0 0,-1 0 0,-3 0-154,1-1 1,-3 1-1,2-1 117,-4 0 1,1-1-1,0 0 1,-5 0 31,16-2 1,-5-1-12,-5 1 1,2-2 37,-4-1 0,2-1 0,-4 1-58,-4 0 1,-2-1-6,16-3 1,-4-1 726,-11-5-796,-17 5 1357,-1-2-2876,-9 2-1533,-5 4 3096,4-3 0,-8 8 0,-1 0 0</inkml:trace>
  <inkml:trace contextRef="#ctx0" brushRef="#br0" timeOffset="47199">2029 13903 10145,'-54'5'239,"1"0"1,0-1-1,-10 2 1,4-1-10,15 1 0,4-1 257,-13 3 0,3 1 0,1-1-33,3 2-6,2 0 1152,4 0-1281,3 0-55,3 0-51,3-1-2423,-8 4 2389,10-4 878,-6 3-894,13-4-29,4-2-22,4 1 719,3 0-780,4-2 5,2 1-17,3 0 253,1 0-225,1 2 17,2 0 28,3 1 3345,6 0-3306,3 0 6,7 0-28,6-3-17,6 0-23,5-2-487,7-2 434,-8-2 1,4 0-1323,9-2 0,1 0 1289,2 1 0,1-1 2,5-2 1,-2 0-623,-11 1 0,0 0 636,4-1 1,1 1-9,2-1 0,1 1 0,2-1 1,5 1 6,-2 0 1,4 0 0,-1 1-635,-12 0 0,-2 0 0,3 1 631,-1-1 1,2 1-1,1 0 1,-4 0 4,4 0 1,-3 1 0,1-1-373,2 1 1,0 0 0,1 0 364,1 0 0,0 0 0,0 0-79,1 0 1,0 0-1,1 1 77,0 0 0,1 0 1,0 0-160,0 0 1,0 1-1,1-1 166,0 2 1,-1-1 0,1 1-2,0-1 0,0 2 0,0-1 3,0 0 1,0 1-1,0 0 13,-1 0 1,0 0 0,0 0-4,0 1 0,-1-1 0,0 1 7,-1-1 0,0 1 1,2 0 22,0 0 0,2 1 0,1 0 0,-3 0 34,3 0 0,-3 0 1,2 0-73,-4 0 0,3-1 1,-1 1-1,-3 0 6,-3 0 0,-3-1 0,0 1-11,1-1 0,-1-1 0,0 1 1,-2 0 1,1 0 0,-1 0-3,-1-1 1,0 0 0,0-1-6,-1 1 0,0 0 1,-1-1-3,0 0 0,-1 0 1,0-1-10,20 2 0,-1-1-6,-2 0 0,2-1-95,-8-1 0,4 0 1,-4-1-242,9 1 1,-1 0-419,-10-1 0,3 0 0,-3 0 760,10-1 0,-6 0 0,5 1 0,-3-2 0</inkml:trace>
  <inkml:trace contextRef="#ctx0" brushRef="#br0" timeOffset="48705">7442 14109 10870,'-44'2'1082,"0"-1"1,4 0 0,7 1-97,19-2-572,6 0-391,1 1 246,6-1-28,9 3 11,0-1 0,8 2-11,0-1-23,3-1-28,4 1 135,19 1-190,-6-2-12,13 2 106,10-1-1350,-11-1 1169,-14 0 0,0-1 36,17 1-17,5-1 0,3-1 6,5 0 5,-15 0 1,3 0-43,-12 0 0,1 0 6,15 0 0,-1 0-961,-13 0 0,-1 0 969,2 0 1,1 0-872,1 0 1,0 0 870,1 0 0,3 0 4,-2 0 0,3 0 1,-2 0-27,9-1 0,0 1-10,-8 0 1,2 0 0,0 0 12,1 0 1,-1 0 0,-1 0-13,8 0 1,1 0 0,-10 0 1,3 0 0,-1 1 20,1-1 0,0 0 0,-2 0-768,10 0 0,1 1 743,-10-1 1,3 0 0,-2 0 11,4 0 0,-2 1 0,2-1 0,0 0 0,0 0 0,1 0-307,-1-1 1,3 0 317,-4 0 0,5 0 1,-3 0-22,-11-1 1,-3 1 0,3-1-1,13 0 1,3 0 0,-4 0-98,-14 1 1,-3-1-1,1 0 97,1 0 1,0 1 0,0-1-1,1 0 1,0 0 0,0 0 1,1 0 1,0 0 0,0 0-109,1 0 0,0-1 1,0 1 103,0 0 1,1 0 0,-1-1-55,1 1 0,0-1 0,0 1 56,-1-1 1,0 1 0,3 0 10,0-1 1,3 0-1,0 0 1,-3 0-10,3 1 1,-2-1-1,2 1-5,-3-1 1,2 0-1,0 0 1,-3 0-75,-1 1 1,-3 0 0,0 0 76,0-1 1,0 0 0,-1 1 9,1-1 0,-1 1 0,0-1 0,19 0 0,2-1 6,-7 0 0,4 0 0,-3 0-18,-13 1 1,-3 0 0,3 0 199,11 0 0,3-1 1,-4 0-192,3 1 0,-3 0-8,0 0 0,0 0-1,0 1 1,-1 0-3,-1 0 0,1 0 1,-4 1 0,3 0 0,-2 1-4,7-1 0,0 0-7,-8 1 0,1 0 0,-2 0 162,2 0 0,-3 2-163,1-1 0,0 1-9,-1 0 1,0 1 98,0 1 1,-1 0-97,-1-1 0,1 2-6,-2-1 1,1 1-67,-1 0 1,0-1 77,-1 2 0,1-1-9,-2 0 1,0 0 287,0 0 1,-1 0-283,-1 0 0,0-1-3,-1 1 0,-1-1 106,-1-1 1,0 1-102,-1-1 1,-1 1-3,0-1 0,-1-1 5,-1 0 1,0 0-3,0-1 0,-1 0-118,0 0 0,-1-1 117,1 0 1,-1 0-3,0 0 0,0 0-41,14-1 1,0 0 34,-10 0 0,0 0 310,9-2 0,3 1-349,0 0 0,-2-1 11,-9 2 1,-1-1-191,12 0 0,0 0 151,-14 1 0,-1 0-50,1 0 0,0 0 722,0 0 1,1 1-964,-2-1 0,1 1-2017,15 0 1,-2-1-2152,-13 1 0,-2 0 4532,8 0 0,-4 0 0,-12 0 0,-10 0 0</inkml:trace>
  <inkml:trace contextRef="#ctx0" brushRef="#br0" timeOffset="52292">2305 15499 8388,'-8'0'4795,"1"0"-2897,-53 0-1001,33 0-463,-10 0 0,-1 0 378,11 0-90,0 0-94,-1-2-90,0-1-28,1-2-51,0-1-28,1 0-62,2 0-55,1 0-34,2 0-22,2 0 218,-5-3-263,8 2 123,-6-2-224,12 5 0,-1 0-33,7 1-40,2 1-56,1 1-45,0-1 74,9 2-12,2 0 5,10 0 1,4 0-6,5 0 0,7 0-897,6 0 892,7 0 5,5 0-23,6-1 6,-29 0 1,2 0-560,1 0 0,1-1 503,1 1 0,1 0-28,1-1 0,1 1-84,1 0 1,0-1-147,1 1 0,0 0-363,2-1 0,-1 1-945,3 0 1,-1-1-3278,-4 1 1,-1 0 4572,-3 1 0,-4-1 1,3 0-1,-15 1 0</inkml:trace>
  <inkml:trace contextRef="#ctx0" brushRef="#br0" timeOffset="53364">4084 15466 12835,'-47'-5'913,"-1"0"0,5 0 0,7 0-40,12 1-106,3 0 301,2 0-530,2 1 107,3-1-209,0 1 14,3-1-142,1 0 203,1 2-287,2-2-11,2 2-40,1 0 12,1 1-286,2 0 112,8 1-5,0 0 5,9 0 0,12-1 1,-3 1-1,13-1 11,-8 1 23,22-1-28,-11 1-872,16 0 878,-15 0-7,3 0 1,1 0 12,2 0-1,3 1 0,1-1 6,3 2-15,-14-2 1,1 1-952,-8 0 0,-1-1 943,12 1 1,-1 0-4,-10-1 1,-2 1-323,1 0 1,0-1 324,1 1 1,0 0-4,1 0 0,0 0 6,1-1 0,0 1 0,2 0 0,0 0-690,1 0 1,1-1 689,0 1 0,1 0 3,0-1 0,1 1 2,1 0 1,1-1 8,-1 1 0,1 0 3,1-1 0,0 1 5,1 0 1,-1-1-4,1 1 1,-1-1-1,2 0 1,-1 1 5,0-1 0,2 0-484,-4 0 0,4 0 0,-3 0 475,9 0 1,0 0-11,-8 0 1,2 0 0,-2 0 195,3 0 1,1 0-195,-3 0 1,3 0-1,-2 0-11,7 0 1,1 0-219,-7 0 0,1-1 0,-2 1 212,5 0 1,-3-1 0,2 1 0,1-1-1,-2 0 1,3 0 9,-5 0 0,4 1 0,-3-1 1,8 0 1,1 0-208,-9 0 0,2 1 1,-2-1 204,3 1 0,-2-1 0,1 1 0,0-1 231,0 1 1,0 0-221,-1 0 1,1-1-7,0 1 1,-1 0-9,1 0 0,-1 0-5,0 0 0,0 0-18,-1 1 1,2 0-266,-4-1 0,3 1 0,1 0 292,2 1 0,2-1 0,2 1-8,-5-1 0,4 1 0,0 0 0,-3-1-7,7 0 0,-2 1 0,-1-1 1,0 1 1,-1-1 0,-2 1 147,7-2 1,-3 1-145,3 0 1,0 1-1,0-1 1,1 0 8,-2 0 0,3 0-11,-7 0 1,4 1 0,-1-1 5,1 0 0,-1 1 1,3-1-5,-8 1 1,3-1-1,-1 1 1,-3-1 7,4 1 1,-3 0 0,-2 0-18,-4-1 0,-1 1 0,-4 0 12,1 1 1,-2 0 45,-3 0 0,1 0-51,11 1 0,-1 0-9,-13-1 1,-1 1-1,9 0 0,-2 0-10,13 1-7,-3-1-27,-2-1-51,-1-2-123,0 1-257,-1-2-1365,-14-1 0,1 0-5676,13-1 7522,10-1 0,-40 1 0,-8 1 0</inkml:trace>
  <inkml:trace contextRef="#ctx0" brushRef="#br0" timeOffset="57298">1884 16827 13401,'-49'-6'1170,"0"0"1,4 1 0,8 1 134,10 4-268,2 0-640,1 0-72,6 1-62,7-1-55,3 2-57,1 0-51,2 0-55,0 0-39,4 1 27,0-1 63,3 4-12,2-3 5,4 4 46,4-3-1,3 2 107,19 1-17,15 0-112,5 0-964,9 0 948,-23-5 0,1 1-872,-8-1 1,1-1 836,12 2 1,2-1-12,-11-1 1,-2 0-1,4 0 1,0 0-12,2 0 0,0 0 8,1 0 1,3-1 21,-1 1 0,4 0 0,-2 0-835,10 0 0,1-1 801,-9 1 0,4-1 1,-1 1-654,5-1 1,0 0 0,-2 0 641,-9 0 0,-3 0 1,2 0-358,13-1 1,3 0 0,-3 1 379,7-2 1,-3 1-202,-18 0 0,0-1 0,-1 1 185,2-1 1,0 1 0,1-1 51,-2 1 1,1-1-1,2 1-38,1-1 0,4 0 0,0 0 0,-3 0-21,3 0 0,-2 0 0,3-1-2,-5 1 1,3 0-1,0 0 1,0-1 13,-1 1 1,0-1-1,0 0 1,-3 1 124,4-2 0,-3 1 1,2-1-138,12 0 0,3 0 0,-1-1 8,-3-1 0,0-1 0,-3 1-25,-12 1 1,-1-1-1,1 1 11,10-2 1,3-1 0,-1 0-31,-5 0 1,1-1 0,-1 0-83,2-1 1,1 0 0,-1 0-5,0 1 1,-1-1 0,-1 0-260,-3 0 1,-1 1-1,-3 0-1102,4-1 0,-3 2-3168,-4 0 1,-1 1 4626,-5 0 0,-4 1 0,4-1 0,-16 3 0</inkml:trace>
  <inkml:trace contextRef="#ctx0" brushRef="#br0" timeOffset="58490">6692 17210 10517,'-46'-7'586,"0"0"0,4 1 0,7 0 412,10-1-338,9 1 52,-2-1-74,10 2-161,3 1-119,2 0-100,2 0-6,2 0 44,3 1 24,2-1-1,3 2-28,4 1-28,1 0-11,3 0-56,3 1-22,2 2-11,3 1-283,2 1 288,2 2 6,5 0 22,1 0-532,5-1 543,3-1 6,5 0-23,5-2-1092,5-1 989,-26 0 0,1-1-601,1 0 0,1 0 606,2-1 0,1 0-561,1 0 1,1-1 540,1 0 1,2-1-6,0-1 1,2 1-892,0-2 0,2 1 905,1-1 0,0 0 11,2 0 1,0 0-270,1 0 1,1 0 268,1 0 0,0 0-11,1 0 1,1 0-361,0-1 1,0 1 350,1 0 1,1 0-3,0 0 0,0 0-14,0 0 0,1 1 0,0-1 0,1 1-204,0 0 0,0 1 195,1-1 1,0 1-3,0 0 0,0 0-17,1 1 0,-1 0 0,1 0 0,0 0 0,1 1 0,-1 0-3,2 0 0,0 0-5,-21 0 1,1 0 0,-1 1-5,0-1 1,0 1 0,3 0 11,1 0 0,3 0 0,1-1 0,-3 1-8,3 0 1,-2 0 0,2 0-2,-2 0 1,3 1 0,0-1-1,-4 0 12,2 0 1,-4 0 0,1 1-15,1-1 0,1 1 0,0 0 12,0-1 1,0 1 0,0 0 11,1-1 1,-1 1-1,1 0-17,0-1 1,0 1-1,1-1-111,-1 0 1,0 0-1,1 0 111,-1-1 1,1 0-1,-1-1-6,0 1 1,0-1 0,0-1-21,-1 0 0,1-1 0,-1 0 32,-1 0 0,0-1 0,-1 0-6,0 0 0,-1-1 1,0 0-44,-1 0 1,0 0 0,-1 0 49,-1-1 1,0 1 0,0-1 372,19-3 1,0 0-346,-2-1 0,0 1 112,-2-1 0,-1 0-118,0 0 1,-1 0-12,-2 0 0,-1 0 0,0 0 0,0 1-3,-2 0 0,0 0-6,-2 1 1,1 0-9,-2 1 1,1-1 4,-2 2 1,0-1-6,-1 2 1,1-1-10,-2 1 1,1 1 8,-1 0 1,0 1 466,-2 1 1,3 0-468,16 0 0,2 2-17,-15-1 1,0 2-232,15-1 0,-1 2 226,-17 0 0,-3 1-1,1 0 1,0 1 0,0 1 0,-1 0-1,0 1 1,-1 0 3,1 0 0,-1 0-4,-1 1 1,0-1 0,0 1 0,0-1 2,0 1 1,-1-1 243,0 1 1,0-1-242,1 0 1,-1 0-6,-1 0 0,0-1-3,0 1 0,0-1 8,-1-1 1,0 1-4,0-1 1,-1 0 13,0-1 1,0-1-15,0 0 1,0 0-6,-1-1 0,1 1 0,0-1 0,0 0-3,0-1 1,1-1 2,1 1 0,0-1-3,0-2 0,2 0-3,0 0 1,1 0-1,0-1 1,1 0 10,0 0 1,1 0-492,-1-1 0,1 0 486,1 0 0,-1-1-76,1 1 1,-1-1 63,2 0 1,-1 1-6,0-1 1,1 0-4,-1 0 1,1 0-7,0 1 1,1-1-14,-1 0 0,1 1-9,-1-1 1,1 1-18,0 1 1,0-1 2,-1 1 1,1 0-29,-1 0 0,-1 1-17,0 0 1,1 0-171,18 0 0,0-1 128,-15 2 1,1 0-15,14-1 1,0 1-26,-17 1 1,-2 0-32,2 0 1,0 1-54,1-1 1,0 1-71,0-1 1,1 1-83,-1 0 1,1-1-89,0 1 0,0 0-141,0-1 1,0 1-503,0 0 0,0 0-542,0-1 0,0 1 1697,7-1 0,-3 1 0,4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9:46:58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7848 5905 16605,'-42'-7'576,"0"0"0,3 1 0,9 1-275,18 2-49,1 0 256,-4-2-251,5 2-5,-3-3-35,5 4-33,2-2-12,0 2-16,2 0-11,0 1-16,2 0-40,0 0-63,2 0 17,3 0-7,2 1 10,3 0 0,3 0 1,3 0-7,4 0 29,17-2-4,10-2-33,3-1-1235,4 0 1226,-10-1-6,2 2-6,5-1-5,2 1-5,3 0 4,1 1 9,-13 1 0,0 0-6,-10 1 1,1 0-867,10-1 0,0 0 858,18 1 0,1 0 5,-1 1 0,2 0-1053,-1 0 1053,1 0-5,-1 2 11,1 0 6,-1 1 5,1 0-6,0 1-13,-30-1 0,0-1 2,0 0 0,1 0-5,1 0 0,0 1 5,1-2 1,1 1-543,0 0 0,1-1 542,1 1 1,1-1 2,1 0 1,0 0 2,2 0 1,0 0-11,0-1 0,1 1 3,0-1 0,1 0-6,-1 1 1,1-1-1,0 0 1,0 0-1,0 1 0,1-1-263,0 0 0,0 0 266,1 1 0,-1 0 3,2-1 0,-1 0-234,1 1 0,1 0 233,-2-1 0,4 1-9,-5 0 0,4 0 1,-2-1-4,8 1 1,1 0 4,-9 0 0,3 0 1,-3 0-3,5 0 1,-2 0 10,3 0 1,0 1-452,0-1 0,1 0 451,0 0 1,1 0-3,1 0 0,0 0-172,0 1 0,1 0 177,0-1 1,1 1-164,0 0 0,0 1 160,1-1 1,1 0 2,-1 0 1,3 1-11,-5-1 0,4-1 0,-2 1-2,-12-1 0,-2 1 1,1-1 1,14 0 0,3 0 0,-4 0-69,-15 0 0,-2-1 1,0 1 71,1-1 1,1 1 0,-1-1 1,1 1 1,0-1 0,1 0-10,-1 0 1,1 1 0,0-1 5,0 0 0,1 0 0,-1 0-14,1 0 1,0 0-1,0 0 10,0 0 0,0 0 1,0 0 12,0 0 0,0 0 1,0 0-10,0 0 0,1 0 0,-1 0-23,0 0 0,-1 0 0,1 0 26,0 0 1,-1 0 0,1 0-2,0 0 0,-1 0 0,1 0 3,-1 0 1,1 0 0,0 0-10,-1 0 0,1 0 0,-1 0 4,1 0 0,0 0 0,0 0-6,0 0 1,-1 0 0,1 0-1,0 1 0,0-1 1,-1 1 109,1 0 0,0 0 1,0 0-107,-1 0 0,0 1 0,0 0 0,1-1 0,0 1 0,-1-1 4,1 1 0,-1 0 0,0 0-4,0 0 0,1 0 0,-1 0 5,0 0 1,0 1 0,-1-1-1,1 1 1,-1 0 0,0-1-2,0 1 0,-1 0 0,1 0-1,-1 0 1,0 1 0,1-1-2,-2 0 0,1 1 0,0-1-99,0 1 1,0-1 0,0 1 98,-1 0 0,1 0 0,-1 0 70,0 0 1,1 0-1,-1 0-72,0 0 0,0-1 0,0 1-2,0 0 1,0 0-1,0 0-52,0 0 1,0 0 0,0 0 55,0 0 0,0 0 0,1 0 0,-1 0 0,1 0 0,0 0-8,-1 0 1,0 0 0,1 0 3,-2 0 0,1 0 0,2 0-4,16 2 1,3 0 0,-2-1 12,-14 0 1,-1-1 0,1 1-5,13 0 1,3 1 0,-3-1 2,-17 0 0,-2-2 0,0 1-10,1 0 1,-1-1 0,1 1 5,-1 0 0,1 0 0,-1-1 0,1 1 0,-1-1 0,0 0 0,21 2 0,0 0 0,0 0 0,0-1 5,0 0 1,0 0 84,0 0 0,1 0-94,-22-1 1,1-1-1,0 0-2,20 1 1,0 1-5,-20-3 1,-1 1 0,1-1 9,0 1 0,-1-1 0,1 0 0,-1 0 0,0 1 0,2-1-4,17 0 0,4-1 1,-3 1 1,-13 0 0,-3-1 0,3 1-6,13-1 1,3 1 0,-5-1 25,-15 0 0,-3 0 1,0 0-44,1 0 1,-1 0 0,1-1-13,0 1 0,-1 0 0,1-1-159,20 0 0,0-1-356,-1 0 1,1 0-1381,-2 0 0,1 0 1932,-16-1 0,0 1 0,-4 0 0,-6 0 0,-2 1 0,-1-1 0,0 0 0</inkml:trace>
  <inkml:trace contextRef="#ctx0" brushRef="#br0" timeOffset="6581">5416 5785 11597,'-59'1'802,"0"0"0,-1 0 0,6 0 0,1 1 0,7-2 16,-14 0-146,3 2-143,20-2 1,1 1-1169,-17 0 919,-9 1-45,28 0-84,5-1-61,8 0 613,4 1-793,8-1 398,4 0-392,3 1 369,7 0-274,4-1-11,9 1-11,7-1-12,9-1-251,8 0 207,10 0-1561,10-1 1569,-28-1 0,2 1 3,2-1 0,1-1-6,3 0 1,0 0-945,2 0 1,0 1 949,2-1 0,0 0-6,1 0 1,1 1-18,-1 0 1,1-1-12,-1 2 1,1 0-6,0-1 0,-1 1-664,0 1 0,-1-1 669,0 1 1,1 0-166,-5 0 1,4-1 0,-3 1 198,8 0 0,0 0 20,-8 0 1,2-1 0,-4 1-27,4 0 1,-3-1-4,0 1 1,-1-1 46,-2 0 0,0 0-13,-3 0 0,0-1 20,-3 1 0,0-1 16,25-2 700,-7-1-677,-9 1 1157,-8 0-1028,-9 0 1627,-8 0-1543,-6 2 1393,-7-1-1404,-4 1 1104,-5-1-1189,-6 0 339,-6 0-412,-5-1 24,-5 1-406,-6-2 422,-5 1-6,-7 0 12,-5 1-1373,-7 0 1339,-5 1-53,28 1 0,0 0-1,-2 0 1,0 0-6,-3 1 1,0 0-1,-1 0 0,-2 0-3,-1 0 1,0 0-1170,-2 0 0,0 0 1163,-2 0 1,-1 0 0,-1 1 0,0 0 5,-2 1 1,-1 0-9,-1 1 0,0 0 16,-2 0 1,0 2-968,0-1 0,-1 0 979,0 1 0,0 0 14,1 1 0,0 0-3,3 0 0,-2 1 14,8-1 0,-2 2 1,2-1-454,-4 1 0,0 0 436,-12 3 1,3-1-9,23-3 0,3 0 14,-27 5 62,11-2-107,10-2 1140,10-1-1202,10-1 2128,7-2-2133,7 0 2160,4 0-2088,4 0 1161,4-1-1149,8 0 11,8-1-11,7 0 6,10-2-1097,10-3 1086,9-3-15,-26 2 1,2-1-1,3 0 0,1-1-8,2 1 0,2-1-803,2-1 0,2 0 803,2 0 0,1 1-985,3-2 1,1 1 986,2 0 1,0-1 0,4 1 0,0-1-6,1 1 0,1-1 1,-19 3 0,0 0 1,1 0-593,0 0 1,0 1 0,0-1 589,1 1 0,1-1 0,-1 1-2,1 0 1,0 0 0,0 0-1,0 0 0,0 0 1,1 1-270,-1-1 1,-1 1 0,1 0 276,-1-1 0,0 1 0,0 0-1,-2 0 1,0 0 0,0 0-241,18-1 0,-1 0 242,-3 0 0,-1 1 158,-5 0 1,-2 0-159,-4 0 0,-2 0 0,-6 1 0,-2-1-3,24-1 11,-17 0-6,-14 2 1222,-15 0-1401,-8 2 1309,-15 2-5129,-7 1-4570,-7 2 8564,-1 1 0,11-2 0,5-2 0</inkml:trace>
  <inkml:trace contextRef="#ctx0" brushRef="#br0" timeOffset="12607">7836 8518 17060,'-35'-14'875,"1"0"1,-21-8-537,54 21-4,1 0-306,3 4-33,1-1 78,4 4-3416,1-1 3448,2 0-39,1-1 34,3 0 97,3 0 12,3-1 30,2-1-34,5-1 26,3 0-33,6-1 2542,3 0-2602,3-2-4,3 0-33,1-3-1549,2 1 1540,0-1 2,4 0-695,2-1 667,3 0-1161,1 1 1144,2 0-19,2 0-16,-31 2 1,1 0 0,-1 1 0,1 0-9,1-1 0,0 2-4,0-1 0,0 0-7,1 1 1,0 0 2,0-1 0,0 1-6,0 0 1,1 0-6,-1 0 0,1 0 10,0 1 1,0-1-1,0 1 1,0-1 0,1 1 1,0 0-3,1 0 1,-1-1-884,1 1 1,0 0 807,1 0 1,0 0 8,0 0 1,1 0-95,-1 0 0,1 0 90,-1 0 1,1 0 0,-1 0 0,0 0-3,0 1 1,0-1-6,0 1 1,0-1 87,1 1 0,0 0 0,1 0-1,0 0 7,0-1 0,1 1-6,0 0 0,1-1-3,1 1 0,0 0 0,1-1 1,0 1-10,1 0 1,0-1 8,-1 1 1,1 0-25,-1 0 1,0 0 2,0 0 0,-1 0 5,-1 0 1,0 0-12,0 0 0,0 0 6,-1 0 0,0 0 2,0 0 1,-1 0-3,0-1 0,1 1 16,-2-1 1,1 1 13,0-1 0,-1 0 3,1 0 0,-1 0-3,1 0 0,-1 0 0,1 0 0,0 0 2,0 0 1,0-1 2,1 0 1,-1-1 5,2 1 1,-1-2 4,2 0 1,0 0-6,1 0 1,0 0-436,2 0 0,0-1 427,1 1 0,-1-1-6,2 1 0,-1 0 3,1 0 0,0 0-3,-1 0 0,0 1-195,1 0 1,-1-1 197,0 1 0,-1 0 0,-1 1 0,1-1 0,-2 0 0,-1 1 468,0-1 0,-1 1-457,-1 0 1,-1 0-7,-2 0 1,0 0 138,-2 1 0,0-1-144,-2 0 0,-1 0 0,-1 0 0,-1 1 14,29-4 23,-5 2 1010,-5-1-1016,-4 0-11,-4 1-28,-4-1-23,-4 1-84,-4-1-168,-4 1 963,-4 0-694,0 1 0,-11 0 0,-2 1 0</inkml:trace>
  <inkml:trace contextRef="#ctx0" brushRef="#br0" timeOffset="19682">1718 9831 7867,'-8'-1'3428,"1"1"-2582,7 0 2649,0 0-3360,-29-4-74,21 3-44,-21-3-34,29 4 146,0 0-50,3 0 100,2 0-67,3 0 0,2 1 5,0-1 7,3 0 128,13-1-34,11-3-128,2-1-23,7-2-1798,12-2 1776,-8 2-28,-16 2 0,1 1 11,18-2-526,-12 2 1,0 1 497,-9 0 0,0 1 0,25-1 0,-1 0-6,-21 2 1,-1 0 5,11 0 0,0 1-549,-13 0 0,-1 0 549,1 0 0,0 0 5,0 0 1,0 0-178,-1 0 0,2 0 169,11 1 1,1-1-4,-11 1 0,-1-1 318,9 1 0,-1-1-323,12 1 0,-20 0 0,0-1-6,15 1-6,8 0 12,-24-1 22,0 1 971,-13-1-770,-1 0 1374,-13 0-1009,-3 0-15,-9 0-529,-1 0 953,-8 0-947,0 0-28,-6 0 1,-3 0-24,-4 0-604,-5 0 622,-1 0-1,-6 1 1,10 0 0,-3 1-1,-20 1-2,17-1 0,-1 0-1282,-19 1 1297,-3 0-1,0 0 0,-3 0-6,18 1 0,-1-1-8,11 0 0,0 0-1,-11 1 1,1 0 8,-16 2-11,2 0 6,3 0 0,2-1-29,2 0 29,1-1 5,2 1-5,0-2 10,2 0 1,1-1-11,1 0 16,2 0 34,-14-2-11,16 1 146,-10-1-912,9 0 899,12 0-22,-6 0 485,15-1-457,3 1 1234,2-1-1229,4 0-240,3 0-87,4 0 1186,2 1-1162,4 0 114,3 0 16,6-1 6,6 0-3,7-2-27,9-1-1038,8-2 1065,7-2 9,6-1-26,7 0-1,2 0-15,-29 5 0,1-1-111,15 0 1,0 1-957,-11 0 0,0 0 757,13 1 0,-1-1-409,-14 2 1,-2 1 242,8 0 0,-4 1 0,4-1 0,-1 1 1</inkml:trace>
  <inkml:trace contextRef="#ctx0" brushRef="#br0" timeOffset="22316">4005 9773 11710,'-8'-5'2954,"2"0"-2569,6 5 3313,0 0-3364,-22-11-516,17 8 23,-17-9 47,22 12 168,0 0 312,3 0 27,3 0-339,2 0-5,1 0 284,0 0-43,0 1-16,2 1-278,0-2 22,2 1-15,1 0 45,1-1-32,1 1 46,9-1 15,-4 0-1,7 0 37,-8 0-40,2 0 3,1 0-41,2-1 59,14-3-11,-8 1-10,11-2 21,0 1 149,-10 1-11,10 0 0,-12 0-22,0 0-9,1 1-35,1 1 14,13 0-766,-10 0 559,10 0-8,-14 0-3305,1 1 3120,0-1 18,0 1 80,17 0 173,-10 0 6,11 0-2003,3 0 2000,-13 1 135,13 0-165,0 2 147,-13-1 1295,11 2-1504,-16-1 6,-2-1 100,1 1-54,28 3-43,-23-1 2388,21 1-2339,-16-1 1075,-9-2-1102,11 2-128,4-1 6,-11-2 16,13 2-2468,-1-1 2494,-11-1-6,12 1-972,2-1 989,-13 1 120,2-1 0,0 0-4,3 2-38,-12-2 1,1 0-405,17 1 423,-13 0-34,11 0 50,-4 0-45,-10-1 1904,12 1-1895,-14-1 14,1-1-137,1 0 9,0 1-1425,16-1 1420,-12 1-7,12 0-53,-1 1 46,-11-1-412,11 1 532,-16-1 3,0-1 16,0 2-18,0-2 35,16 2-20,-12-1 15,11 0 4,-16 0-1368,0-1 1366,-1 0-11,1 1 1406,0 0-1550,0-1 491,2 2-506,-1-2-1,2 2-1534,0-1 1532,1 0-2,1 1-1,18 1 149,-11 0-1095,12 1 1107,-17-3-277,1 2 278,0-1 9,1-1 3,0 1-11,1-1 11,0-1 4,-1 0 840,20-1-834,-15 1-5,15-1 2,-19-1 0,0 0 51,-2-2-37,2 2 1270,-2-2-1433,1 2 398,0-1-402,-1 1-3,21-1-18,-14 2 7,14-2 76,-30 2 1,0 0 1833,17-2-1769,-17 2 0,0-1-9,12 0 6,0-1 1,0 0 1,-1 1-11,17-2 23,-14 2 4,11 0 22,-5-1-32,-14 1 4,10 0 11,-19-1-57,-3 2 975,0-1-969,-1 1 5,11-1-10,-9 0-6,9 0 6,1-1 364,-8 2-319,10-1 0,-12 0 1,2 1-1,1-2 0,0 1 17,1 0-2469,0-1 2463,-1 2 529,-1-1-512,9 0-11,-11-1 6,7 2-6,-14-2 11,-1 2 6,0-1-17,-2 1 28,8-1-34,-7 1 344,6-1-299,0 0-50,-6-1-6,6 2 6,-8-1 3381,1 0-3387,-1 0 11,1 1-27,6-1 16,-5 1-11,3 0 11,-2 0-11,-5 0 0,1 0 11,-7 0-5,-2 0 5,-1 0 0,-1 0-5,-1 0 0,0 0-6,0 0 11,0 0 0,4 0-5,-1 0-12,3 0-22,4 0 11,-3 0 0,5 0 6,-3 0-39,6 0 16,-3 0 1,4 0-18,-4 0-16,-1 0-11,-1 1-12,-1 0-39,-2 0-56,-1 0-83,-2 1-119,-1 0-280,-1 0-845,-1 0 1512,0 2 0,-2-3 0,-1 1 0</inkml:trace>
  <inkml:trace contextRef="#ctx0" brushRef="#br0" timeOffset="24045">16909 5388 18276,'10'-21'95,"-1"4"-74,-3 16 16,2 0-6,1 1-16,2-1-2,2 1-9,1 0 1,3 0 3,1 0-27,8 0-4,-7 1 6,4 0 9,-10 0-4,-2 1 4,-3 0 5,-2-1 46,-3 1 69,-1-1 283,-2 0-226,-3 1 38,-1-2-59,-5 1-9,-3 0-4,-2 1-21,-4-1 16,-3 1 38,-2 0 51,-2-1-28,1 0 59,0 1 21,3-1-14,1 0-29,4 0-41,3 0-29,4 0-39,2-1-33,3 0-39,2 0 189,2 0 21,3 0 11,1 0-9,4 0 2,2 0 5,2 0-10,3 0 17,3-1-261,3-1 5,4 0-14,1-1 11,2 1 3,0-1-6,0 1 22,-2 0-22,-3 0 21,-2 0-17,-4 1 23,-4-1 23,-4 1 49,-2 0 24,-4 0-2,-2 0 21,-1 0-359,-2-1-34,-2 1 90,-4-2 28,-11 1 45,1 0-8,-9 1-10,4 0-27,-3 1 307,-1 1 58,0 1-107,1 0 21,1 0-204,5-1 6,2 0 3,2 1-66,8-2-19,1 1-15,6-1 6,0 0 4,7 0 148,-1 0 14,13 0-19,-3 0-18,10-2 11,-3 0 0,4-2 13,1-1-4,2 1-11,0-2-300,12 1-469,-11 2 765,10 1 1,-26 2-1,-2 0 1</inkml:trace>
  <inkml:trace contextRef="#ctx0" brushRef="#br0" timeOffset="30954">1832 9880 16924,'-7'0'555,"3"-2"-404,11 0-22,2 0-17,3-2-28,3 1-11,1 0-1,3-1-16,2 0 0,2 0 0,2 0-11,3 0 11,1-1-11,3 1 0,0 0-6,1-1-11,2 1 22,0-1-10,1 1 16,0 0 0,2 0-347,-1-1 364,2 1 6,0-1 5,-2 2-1081,1 0 1192,0 0-9,-1 0 0,2 1-16,-1-1 5,0 0-17,2 1 3,0 0 8,1 0-839,1 0 723,-1 1-13,2-1 18,-1 0-10,0 0 10,1 0 5,0-1-26,1 1-76,-11 1 1,1-1 111,17 1-31,-17-1 0,0 1 30,15 0-14,0 0-767,1 0 776,0 0 8,1 0-6,0 0-5,2 0 29,-1 0-20,-14 1 1,1 0-16,19 0-84,-20 0 0,0 0-41,14 0 5,2 0 128,0 0-29,-1 0 13,-1 1 10,-1 0-23,0 2 110,-3 1-73,-14-1 0,-1 0 67,17 2-138,-18-1 0,0-1 355,10 2-364,0 0 2,-1-1 16,0-1 6,0 0 2,0-1-1,0 0 18,-1-1 30,18 1-16,-14-1-31,12 1 6,-18-2 6,-1 2-17,-1-1 10,-1 0-12,-1 1-9,-2-1 0,1 0-106,-2 1 13,12 0-19,-11-2 3,9 2 695,-13-1-538,-1 0 8,-1 0-19,0 0 144,-1-1 0,2 0-6,1 0 5,2 0-126,18-2-29,-10 0-140,15-2-175,-15 1 144,1-1-5,-1 0 0,2 1 11,-1-1 12,1 2-13,-1-1 148,1 0-1781,14 1 1792,-13 0-5,13 0 392,-18 0-376,0 1-5,0 0 11,0 0-228,1 1 202,0-1 0,1 0 6,2 0 40,1 0-1,1 0 7,1 1-8,-1-1 13,1 1-4,-1 0 1,1 0-526,-1 0 474,1 0 18,-1 0-12,0 0-5,0 0 1908,18 1-1946,-14 0-463,13 0 480,-3 1-22,-13-1 10,13 0-10,-17-1-6,1 0 5,1 0 34,2 0 11,-11 0 0,0 0-1,18-1-13,-18 0 0,2 1 11,0-2 0,-1 1 8,19-2-19,-17 2 0,-2-1-3,16-1 11,-1 1-16,0 0 21,-1 0-5,-14 1 1,0-1-1,17 0-8,-18 0 0,1 0 2,0 1 1,-2 0 5,17-2 0,14 0 6,-21 1 0,1 0 0,0 1 5,0-2 0,19 1-16,-14 1 5,14-1 24,-1 1-24,-14 1 6,12-1 0,-18 1 0,-2 0-6,-1 0-5,2 0 27,16 0-34,-13 1 18,14-1 39,-2 2-34,-12-2 0,13 2 1,-17-2-23,0 0 5,0 1 7,-1-1 10,20 1-11,-14-1 11,3-1 1,0 0-1,2 0-14,-11 0 1,-1-1 14,1-1 5,1 0 5,-2 0-10,-1 0 5,15-1-23,-13 1 6,12-2 12,-1 0-12,-10 2-5,11-2-1,-16 2 29,-1 1-23,-1-1 221,0 0-199,12 0-10,-10 0-6,9 0 5,0 0 1046,-11 1-1063,9-1-5,-15 2 0,-1 0 6,0 0 0,18 0-6,-15 1 1024,12 0-1013,-12 0 1,-8 0 658,7 0-659,-4 1 177,-3-1-188,2 1 6,0 0 5,-5 0 0,3-1-5,2 1-6,-5-1 0,4 1 0,-4 0 6,-1 0-12,1 0 0,0 0 6,-2 0-5,2 0 16,-2 0 0,-1 1-11,5 0 0,-6-1 11,2 1 1,-3-2-12,-5 0-28,1 0-129,-4 0-157,-2 0-1170,1 0 0,-2 0 0</inkml:trace>
  <inkml:trace contextRef="#ctx0" brushRef="#br0" timeOffset="43629">15580 5625 9632,'-48'6'1641,"1"0"0,0 1 0,-5 0 0,4 0-1294,9-2 1,5-1 268,-1 2-56,1-2-90,3 1-71,1-1-69,3 0-39,2-1 196,-6 2-274,10-2-17,-4 0-17,12-1 0,3-2-33,2 2-45,3-2-40,3 0-16,1 0-11,11 0 44,17-2-50,9-1-1065,19-3 1045,-14 1 1,5 0-24,0 0 0,4 1 0,-2-1 1,13 0 0,-1 1-671,-10 0 0,1 0 1,-5 1 673,-7 2 0,-2 0 8,13-1 0,2 0-3,-1 0 1,-1 0-1,-1 1 1,-1 0 2,-6-1 0,-4 1-278,7 0 287,-5 1-6,-8 0 17,-8-1 22,-8 1-17,-8-1 1,-5 1 764,-10 0-809,-6 1 2190,-10 2-2168,-28 3 5,5 1-620,12-2 1,-2 0 626,-22 3 4,-4 1-10,29-4 0,-1-1-4,0 1 1,-1 0 2,0 0 1,0 0-6,-1-1 0,-1 1 11,1 0 1,1 0-4,0 0 1,-1-1-1429,-10 2 0,-1 0 1420,14-2 0,1 0 8,-8 1 1,2-1-236,-5 0 261,8-1-6,8-1 0,7 0 5,6-1-38,6-1 1037,5 0-1077,3 0 3239,4 0-3222,5-2 11,9-2-16,6-2 5,9-3-681,7 1 670,6-3-6,6 1 12,4 1-6,4-1-1331,2 3 1359,-30 4 0,1-1-3,12 1 0,2 0 11,-12 1 0,0 0-3,9 0 1,0 1-51,12 0-731,-5 0 663,-7 1-77,-7 0-46,-10 1 46,-10 0 44,-9 2 943,-11 1-798,-11 2-10,-14 1 5,-10 1 484,-11 1-433,-9 0-596,26-4 0,-2-1 592,-1 1 1,-1 0 22,-1-1 1,-1 0 21,-1 1 1,1-1 30,0 0 1,0 0 13,1 0 1,1-1 10,3 0 1,0 0-270,-26 2 429,10-3 34,9 0-6,12-2-67,9 0 653,10-2-827,5-1 2045,9-5-2112,5 0 6,10-4-23,7-1-16,8-2-99,-4 4 1,5-1-1190,6 1 1,2-1 480,1 1 0,1 0-1667,2 2 1,-3 1-5951,15-1 8446,-9 4 0,-25 2 0,-11 2 0</inkml:trace>
  <inkml:trace contextRef="#ctx0" brushRef="#br0" timeOffset="47885">1752 11189 15572,'-32'-5'29,"-1"-1"1,-19-4 653,52 10-503,0 0 460,3 3-562,0 0 151,3 2-96,-1-1 448,1 1-334,2-1 32,0-1 52,4 1-165,2-2 199,2 1-12,3-1-31,3 0-52,4-1-44,2 0-24,2-1-433,2 1 370,2-1-18,3 0-19,2 0-11,3-2 1,1 1-3019,1-2 3170,1 0 1,1-1-233,2-1 248,1 1-34,2-1-584,1 0 576,1 1-20,1 0-1086,1 1 927,1 0-13,2 0-2,2 0 0,1 0-1,2 1 20,1-1-29,-32 2 1,-1-1 1,2 1 1,-1 0 0,0 0 0,1 0 625,0 0 0,0 0-622,1 0 0,0 0 3,0 1 0,0 0-6,1-1 1,0 0 10,0 1 0,0 0-1,1 0 1,0 0-7,1 0 1,-1 0-12,1 0 1,0 0-975,16 0 0,0 0 980,-13 1 1,0 0 8,12 0 0,-1 0 6,-15 1 1,-1-1 33,16 2 1,1-1-53,-12 0 1,1-1 209,12 1 1,0 1-214,-15-2 1,-2 0 6,2 1 1,0-1-1,0 1 1,0-1 2,0 1 0,0 0-4,1-1 1,0 0 583,-1 0 1,0 1-595,1-1 0,-1 0 1,1 1 1,-1-1-9,0 0 0,-1 1 11,2-1 1,-1 0-415,0 1 0,0-1 411,0 1 0,1-1-6,-1 1 0,0-1-2,0 1 0,0 0 2,0 0 0,-1-1-70,0 2 1,0-1-626,-1 0 1,-1 1 621,1 0 1,-1 0 4,0 0 1,0 0-11,-1 0 1,1 0 0,-1 1 1,0-1 5,0 0 1,-1 1 0,1-1 1,0 0 78,-1 1 0,1-1-6,0 1 1,0 0 8,0 0 1,1 0-2,-1-1 0,1 1 5,16 1 0,0 0 4,-12-2 1,0 0 0,13 2 1,-1-1-3,-13-2 1,-2 0 2,1 0 0,0 0-6,1-2 1,0 1 90,-1 0 0,1 0-59,1-1 1,-1 0 121,1 0 0,0 1-18,0-1 1,1 0 3,-1-1 1,0 1-1,0-1 1,0 1-9,0-2 1,0 0 13,0 0 1,0 0-103,0 0 1,1-1 355,-1 0 0,1 0-392,-1 0 1,1 1 2,-1-1 1,0 0 436,0 0 0,0 0-436,-1 1 1,0-1-11,0 0 1,0 1 6,-1-1 0,1 0-85,-2 1 1,1 0-8,0-1 1,-1 1-4,0 0 1,2 0 3,14 0 0,3 0 13,4-1 0,1 1-23,0 0 1,-1 0-4,-1 0 0,-3 0 1,-15 1 1,-1 1 74,1-1 1,-1 0 8,1 1 1,-1-1-9,-1 1 0,2-1-600,16 1 0,1 0 601,-14 0 0,0 0 6,12 0 0,1 0-31,1-1 0,-3 1-42,-11 0 1,-1-1 0,13 1 1,-1 0-2,-16-1 0,-2 0 8,0 1 1,0 0-9,-1 0 1,-1 0-214,-1 0 0,0 0 220,0 0 1,-1 0 81,31 0 237,-1 0 5,1-1-13,-18 1 1,1-1 5,-10 0 0,-1 0-2,13 1 1,-1-1 209,-12-1 0,-1 1-274,0 0 1,0 0-10,1-1 1,0 0-187,-1 1 0,0-1-6,0 1 1,0-1-121,-1-1 1,1 1-5,-1 0 0,1 0-1,-2 0 1,2-1 18,13-1 0,1 1 52,-11 0 1,-1 0 0,12 0 1,-1-1 118,-14 1 0,-1 1-127,1-1 0,1 0 1,-2 0 1,0 0 1,0 0 1,1 0-393,12-1 1,-1 0 390,-10 1 0,0-1-7,9 0 0,0-1 224,14 0-127,0-1 794,-2 0-967,1 1-1,-2-1 141,1 1 134,-2 1-27,0 1-32,-2 0-120,-15 2 1,0 0 1945,17 0-3100,-9 0 1,-1 1 1239,13 1 1,-11 0 0,-20 0 0</inkml:trace>
  <inkml:trace contextRef="#ctx0" brushRef="#br0" timeOffset="54844">1795 12762 4477,'-49'-3'1383,"0"0"0,-2 0 1,7 0-633,15 1-79,-6 0 2302,13 2-2503,4 0 262,-6 0-419,8 0 1069,-2 0-1102,8 0 588,3 1-657,1 0 2142,2-1-2275,2 0 133,2 0-77,3 2 10,2-1 1,6 1-12,3-1-16,6-1-23,4 0-33,5 0-940,5 0 912,4-1-17,4-1 22,4 0-17,1-1 6,5 0 6,0 0-1532,4 0 1537,1-1 0,3 1 6,3-1-31,-30 2 0,1 0 0,0 0 0,1 0 5,1-1 1,1 0-12,0 0 1,2 0 10,19-1 1,1 0-15,-13 1 1,1 1-1287,15-2 0,0 1 1292,-18 2 0,-1 0-3,1 0 1,0 0-348,-2 0 1,0 1 343,-1 0 1,0 0 8,-2-1 0,0 2-214,-2-1 0,-1 0 219,0-1 1,-2 2 8,-1-1 0,-1 1 17,29 0 11,-4 1 0,-5 0 6,-5-1 330,-4 1-347,-5 0 2046,-4-1-2024,-3 1 11,-5-1 7,0 1 981,-4-2-1010,-3 1 0,-2-1 1587,-2 0-1621,5 0 882,-4 0-1010,4 0 24,-5 0-724,1 0-1664,1 0 2470,4 0 0,-10 0 0,1 0 0</inkml:trace>
  <inkml:trace contextRef="#ctx0" brushRef="#br0" timeOffset="56163">4429 12760 18488,'-55'1'1062,"11"-1"-666,44-3-372,0 1-11,0-1-9,0 1 4,2 0 1,2 0-14,2 1-6,3 0 6,1 0 55,1 1 12,2-2 5,2 2 17,2 0 9,2 0-5,2 0 10,3-1 1,3 1-6,2-1-5,4 0-275,1 0 252,1-1-14,2 0-6,0 1-15,1-1-1024,2 1 1007,0 0-5,1 0 5,1 1-11,1-1-440,-1 1 434,1 0 15,0 0 0,1 1-11,0 0-2519,-1 1 2525,1 1 5,-1-1 91,1 2-96,0-1 120,1 1-120,-1 1 11,1 0 5,0 0 6,1-1 17,2 1 16,2 0-10,2 0-12,-13-2 0,1 1-16,21 0 7,-8 0 1,0 0 25,10 1-25,-22-2 0,0-1 36,16 1 0,1 0-622,0-1 623,1 0 4,-1-1 7,1 0 5,-1 0 0,1-1-6,-17 1 1,1-1-37,-11 0 0,1 0-3,9 0 1,0 0 38,16 0 6,0 0-11,1 0-12,1 0-10,0 0-12,0 0 0,0-1 0,0 1-5,-1-1 0,0 0-1,-1 0 774,-17 0 1,1 1-769,20-2-22,-22 2 0,0-1 5,14 0 0,0-1 1,-2 0-6,1 0 16,-2 0-10,0 0 5,-3 0 0,0-1-6,-2 0 17,-1 1-5,1 0-1,-1-1 7,1 2-7,0-1-5,1 0 6,2 0-1,0 0-5,2 1-5,1 0-1,0-1 3,-13 2 1,0-1 13,19 0-23,-19 0 1,0 0 6,13 0 16,1 0-11,-2-1-6,0 1 12,0-2-6,0 1 6,0 0 16,-1 0-5,-14 0 0,0 0-12,19-2-19,-20 3 0,0-1 14,11 0-5,0 1 16,-2 0-11,-2 1-86,-2-2 80,-2 2 161,-2-1-161,-3 0-5,-1 1-1562,-4-2 1540,-1 2-1,-1 0 604,-3 0-699,-1 0-145,0 0-426,-3 1-1020,0 2 1196,2 3 0,-11-2 0,0 0 0</inkml:trace>
  <inkml:trace contextRef="#ctx0" brushRef="#br0" timeOffset="60239">5322 8433 17143,'-30'-29'364,"6"6"-387,24 23 40,0 0 39,2 0 0,2 1 6,3 0-1,4 2 1,3 0 16,4 0-22,4 0 0,4 1-11,5-1-17,3 1-884,4 0 889,3-1 7,1 0-1,2 1 6,3-2-12,2 1 1,2-1-1,3-1 1,2 0 0,3-1-1364,3-1 1341,-29 0 1,1-1-840,1 0 1,0-1 843,3 0 1,-1 0 0,2-1 0,0 0 2,2 0 1,-1-1-12,2 0 1,-1 0-4,1 1 1,-1-1-6,1 0 0,-1 0-6,-1 0 1,1 1 8,-2 0 0,-1 0-261,0-1 1,-2 2 257,-2 0 0,-1 0 5,30-3-417,-9 3 412,-5-1 5,-7 1-10,-8 2 5,-7 0 762,-4 1-560,-12 0 1653,-2 0-1592,-9 0 644,-1 0-795,-3 0 1463,-3 1-1503,-5 1-10,-5 0-12,-3 0 6,-6 0 6,-20 2-62,6-1 12,-17 1-1,9 0-6,-4 2 12,-5-1-3272,-4 2 3261,29-4 0,-1 0 2,-1 0 0,-1 0 3,0 1 1,-1-1-768,-1 0 0,0 1 761,-1-2 1,0 1-839,0 0 0,-1 0 838,0-1 1,0-1 5,1 1 0,-2 0-122,-16 0 1,0 0 115,13-1 1,0 0 13,-12 1 1,1-1 423,16 0 0,2-1-415,0 1 0,0-1-3,3 1 0,-2-1 45,-22 2 0,0 0-31,23-1 1,1 0 2,-17 1 0,2 0 991,0 1-949,18-1 2332,-1 0-2439,21-1 938,5-1-949,2 1 1445,4-1-1383,3 0 711,5 1-722,6-1 5,5 0-11,24-2-5,-3-1-12,1 0 1,1 0-3346,17-2 3345,-19 2 1,1-1 5,-8 2 0,-1-1-475,3 0 0,0 0 438,5-1 1,0 1-29,3-1 1,0-1-798,3 1 1,4 0 551,-1-1 0,5 1 1,-2 0-892,10-1 0,0 1 517,-7 0 1,3 1 0,-4 0-1395,8 1 0,-4 0-634,-5 1 0,-1 0 2712,-6 1 0,-4-1 0,4 1 0,-21 0 0</inkml:trace>
  <inkml:trace contextRef="#ctx0" brushRef="#br0" timeOffset="63288">1352 15831 13966,'39'10'453,"0"0"1,-1-1 0,-3-2-78,7-3-1537,5-1 1407,3 1-1765,5-1 1749,5 0-23,3-1-115,-29-1 1,0 0-7,2-1 1,1 0-20,1 0 1,0 0 13,2 0 0,1 0 0,1 0 0,1 0-3,2 0 1,0-1-9,2-1 0,0 1-11,2-2 0,1 1-6,2-1 0,1-1 0,1 1 1,2-1-784,1 1 0,1-1 786,1 0 0,1-1 14,1 1 1,1 0-602,-20 1 1,1-1 0,-1 1 582,2 0 1,0 0-1,1 0 4,0 0 0,1 0 0,0 0-271,1 0 1,1-1-1,0 1 265,1 0 1,0 1-1,0-1 2,1 0 1,1 0-1,1 0 2,0 0 0,0 1 1,1-1-161,1 1 0,0-1 1,0 0 149,2 1 1,0-1 0,0 1-47,1 0 0,1-1 0,0 1 28,0 0 0,1 0 0,-1 0-6,2 1 1,0-1 0,0 1 3,0-1 0,0 1 1,0 0-42,1 0 1,-1 0 0,1 1 42,0-1 0,1 1 0,-1-1 2,1 1 0,0 0 0,1 0-4,-1-1 0,0 1 1,1-1-1,0 1 0,0 0 1,0 0-3,0 0 0,1 0 1,-1-1 14,0 1 1,0 0-1,1-1-21,-17 1 1,1 0 0,-1-1 0,1 1 3,15-1 1,0 1 0,0-1 5,-1 1 0,1-1 0,-1 0 4,0 0 0,-1 0 0,1 0 0,-1 0 0,-1 0 0,1-1 9,-1 1 0,0 0 0,-1-1-2,0 1 1,-1 0-1,1-1-13,-2 1 0,1 0 1,-1-1 16,0 1 0,-1 0 0,-1-1 14,1 1 1,-2 0 0,1 0-15,-1-1 0,0 0 1,-1 1-7,-1-1 0,1 1 1,-1-1 3,-2 0 0,1 1 1,-1-1-3,0 0 0,-2 0 1,1 1 80,-2-1 1,-1 0 0,1 0-84,-2 0 1,-1-1-1,1 1 82,18-2 0,-1 1-64,-1-1 0,-2 0 0,-2 0 1,-1 0-10,-3 0 1,1 0 141,-8 0 0,2 0 0,-3 0-158,6 0 0,-1-1-9,13 0 1,-2-1 119,-22 2 1,-3 0-140,-1 0 0,-1 1 0,-2-1 0,-1 0 895,27-1-999,-21 2 0,-2 1-226,16-1-849,-14 3 0,-2 1-2691,0 3 3870,5 5 0,-26-4 0,-4 0 0</inkml:trace>
  <inkml:trace contextRef="#ctx0" brushRef="#br0" timeOffset="65358">12430 6085 8305,'-4'-4'4363,"1"1"3285,3 3-7048,-47-34-1843,33 26 1430,-35-25 394,45 33-361,2 0 208,0 0-199,1 0-10,0 4-221,1 0 999,2 4-847,1-1-10,3 1-252,2 1 39,3 0 105,3 1 57,5 0 114,3-1-63,6 0 144,5-2 66,6-1-523,5-1 679,5-3-1309,5-1 1210,2 0-85,2-4-9,1-1-53,1-5-1,0 0-1353,0-3 1299,0 1-30,-1-3-4,-2 2-24,-2 0-223,-2 0-9,-3 2-65,-2 2-19,-4 1-348,-3 2 302,-4 1-34,-5 1 15,-4 2 171,-5-1 34,-3 1 15,-5-1 715,0 0-545,-6 0 1167,0-2-1027,-5-2 1508,1-1-1593,0-2 380,0-2-490,1-2-25,-1 0-54,1-2-92,0 0-41,6-6 41,-2 4 68,6-2 77,-3 6 81,0 2 58,2 2-29,0 1-97,0 3-228,0 0-459,0 3-8818,5 2 9220,-7 2 0,0 0 1,-9-1-1</inkml:trace>
  <inkml:trace contextRef="#ctx0" brushRef="#br0" timeOffset="66048">18145 6099 18076,'-45'-31'1014,"0"1"1,4 3-1,7 2-468,12 6-44,4 2-49,2 2-63,3 3-47,2 2-67,3 3-302,1 1 121,3 3-105,1 1 73,2 1-6,3 5-73,1 2-42,5 5-21,2 2 38,4 4-6,2 2 34,3 2-33,4 1 78,21 10-1016,-5-9 1104,-11-7 0,2-2 167,19 2 38,9-4 29,4-3-950,-28-6 0,1-1 788,0 0 1,1-1-10,1-1 1,2-1 40,15-4 1,3-3-1251,3-4 0,1-1 1193,0 0 1,-1-3-116,-1-1 1,-4-1-495,-14 3 0,-3 1 472,2-2 0,-1 0-14,1 0 1,-1 0-6,0 0 1,-1 0-26,1 0 0,0 0-22,-1 0 1,0 1-14,0 0 0,0 0 84,0 0 1,-1 1-26,0 2 1,-1 0-16,-2 0 0,1 2-24,-4 1 0,2 2-651,12 3 0,-1 4-1421,4 6 2068,-13 4 0,-6 4 1,-19 0-1,-4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9:58:03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5531 4519 30896,'-9'0'247,"2"0"-23,7 0 1176,0 0-1400,64-52 0,-24 37 0,3 1 0,-4-6 0,1-4 0,2 4 0,17 4 0,2 4 0,-14 1 0,1 2 0,-1-1 0,10-1 0,1-1-226,-8 2 0,3 0 0,-4 1-1875,8 0 0,-5 1-2224,-2 0 1,-3 1 4121,-5 2 1,-4 0-1,3-1 1,-17 3 0</inkml:trace>
  <inkml:trace contextRef="#ctx0" brushRef="#br0" timeOffset="219">6224 4330 24498,'-4'0'2470,"1"0"112,3 0-3164,-12 95-2446,10-58 0,0 2 2928,-3 4 1,-1 5 0,2-3-30,1 2 1,1-5 408,-1-7 1,1-2-577,0 1 1,1 1-129,-1 0 1,2 1-234,0-1 1,2 2-2501,4 14 1,1 2 3147,0-8 0,1-2 1,-1-4-1,0-3 0,3 2 1</inkml:trace>
  <inkml:trace contextRef="#ctx0" brushRef="#br0" timeOffset="927">6830 4645 24161,'-5'-3'1384,"2"1"72,3 2-1439,-1 41-12,6-17-5,2 35-1288,7-26 1288,1 1-6,1 2-257,0 0 258,0 1-1,0-1-11,-3-1 17,-4-1-17,-3 8 34,-7-15 22,-4 3 29,-10-17-18,2-7 118,-12-20-106,14 0-1,-3-18 18,12 5-23,6-2-12,3-2 12,6 0-11,16-14 15,-4 12-60,12-9 0,7 7-22,-8 11 5,12-5-17,-14 14 395,2 0-563,11 0-196,-2 1-206,7 1-68,-10 3 397,-15 3 79,-8 2 95,-11 1 56,-2 1 51,-3 0 22,-2 1 964,0-2-920,-3 2 168,0-2-93,-2 1 43,0 0 40,0 1 22,1-1 22,0 1-16,1-1-46,1 0-66,0 2 5,1 0-117,9 6-23,0 0 17,10 6-22,1-3-6,2-1 16,5 1-27,1-1 17,19 2-1614,-10-2 1592,13 1-7,-15-4-387,-1-2 393,-3 0-2738,-3-2 2755,-5 0 0,-4-4 11,-3-2 0,-4-4 1051,-1-9-1034,-3 2 22,0-8 0,-4 5 34,-1-1 326,-2 0-293,1 0 3449,-2-1-3381,-2 2 22,0 0-6,-2 3 8,-5 0-209,3 6 0,-1 3 0,2 5 0,1 7 0,-1 5 0,-1 9 0,-3 10 0,-2 6-1569,-3 8 1569,-1 4 0,2-8 0,1 2 0,2-9 0,1 0 0,-3 12 0,2 0 0,3-10 0,2-2 0,2 3 0,1-1-387,0 1 1,2 2 184,5 15 0,3 2-193,-1-12 0,1-1-1422,5 14 0,3-2-850,-4-15 1,2-2 2666,3 5 0,-1-3 0,1 3 0,0-3 0</inkml:trace>
  <inkml:trace contextRef="#ctx0" brushRef="#br0" timeOffset="1810">9413 4434 21982,'2'-55'744,"1"1"1,0 4 0,-1 4-151,-5-8-789,-4 12 570,-5 12 279,-2 12-470,1 5 121,0 8-238,4 4 84,1 9-106,3 7-6,1 11-11,1 10-17,0 11-985,3-4 0,-1 2 982,1-7 0,0 0-5,-1 16 0,2 1-3,-2-12 0,2-2-14,-1 3 0,1 0-9,0 1 1,1 0-31,-1 0 0,1 0-653,0 1 0,0 1 538,-1 0 0,1 0-129,-1 0 1,1 1-147,0 0 0,0-1-165,0-2 1,0 0-110,1-3 0,0-1-67,-2-4 0,1-3-723,1 24 286,-1-15 147,-3-15 670,-5-14 304,-3-9 189,-4-13 79,-2-7 112,0-11 135,1-9 1487,0-7-1145,2-7 257,1-7-213,0-5-457,7 30 1,1-2-51,-1 0 0,1 0-42,2 0 1,0 0-32,-1 0 0,2 1 171,2-29-45,4 6-72,2 8 83,10 0-307,-5 20 0,5 1-149,-6 19 115,2 4 712,2 3-718,2 3-11,3 5 1313,1 2-1307,4 2-17,1 1 11,2 0 410,3 1-410,2-2-6,4-1-867,3-2 873,3-3 0,2-2 6,0-2-6,0-1 0,-1-4 11,-3-3 0,-2-4 12,-4-3 10,-3-3-483,-7-2 545,-3-1-284,-7-1 363,-3-1 61,-5 1 40,-3-1 50,-4 2 5,0 2 914,-4 3-992,-2 2 498,-4 6-604,-4 2 315,-2 3-383,-3 5 12,-10 11-68,7 3 1,-6 11-1064,12-3 1052,3 2 0,4 1 0,4 1 5,7 10 0,3-12-4,6 7 4,3-16-10,1-2-6,4-2-6,0-3 12,2-4-6,0-3 6,1-3 5,-1-2-6,-2-5 40,3-9 1041,-8-2-1041,5-18-1,-13 8-381,-1-10 393,-6 7-11,-3-1 0,-2 0-1,-4-2 7,-3 1-1,0 1-5,-2 0 5,-1 4-5,-2 1-6,1 5-16,0 2-6,1 5-17,2 3-17,1 5-17,2 2-39,2 4 295,2 5-553,3 4-307,2 6-560,6 5-1239,5 2 2437,12 4 0,-10-12 0,3-1 0</inkml:trace>
  <inkml:trace contextRef="#ctx0" brushRef="#br0" timeOffset="3478">12043 4610 24375,'-4'-41'235,"0"-1"1,-1 4-1,5 10 0,6 21 210,-2 2-283,-2 3 51,-1 1-11,-5 8-56,-1 2-51,-6 10 120,-3 1-143,-3 4-10,-2 4-578,-2 3 544,0 1 0,1 4-17,2 1 6,2 3-11,1 19-18,7-14 1,1 12-17,9-20-11,5-4-17,6-1-6,7-5-94,20 5 55,-4-11-39,15 2-107,12-15 152,-14-3 58,-15-5 1,-1-2-3,12-4 28,-4-4 11,-4-3 34,-7-1 33,-2-6-11,-12 5 145,-3-8-128,-13 14 0,-3-3 5,-3 10 6,-3 1 0,0 1 544,-1 0-538,0 2-34,1 1-6,2 1-27,1-1 10,2 3-21,3-3 32,0 2-27,4-2 0,1 0 0,5-1-6,2-1 0,3 0-5,2-1-1,3 0-27,1-3 22,14-2 6,-7-2-12,12-2 0,-11 0 1,-1 0 16,-1-1-5,-3-1 10,-3-2 7,-4 0-6,-4-4 33,-4-1-5,-3-14-17,-2 5 5,-2-9 63,-4-2-35,0 11 12,-3-7 11,4 13 11,-1 1 12,2 3-51,1 0 61,7-6-44,8 1-51,5 0-5,6 5-6,-3 8 1,1 1-7,2 5-5,-1 0 6,-1 5-17,0 2 16,8 10 6,-8 1-11,5 7 6,-2 6 0,-8-5-23,4 9 17,-7-9-11,-1 0-12,0 1 12,2-1-140,9 8-40,-5-7-122,9 5-1676,7-6 1003,-7-8-313,12 1-336,-10-10-511,0-2-610,1-3-207,0 0-1719,11-6 3713,-5-4 3321,5-7-49,-18 1 335,-8 0 1882,-12 1-3013,-3 3-376,-5-2-207,-2 5 611,-4 0-902,-1 0-112,-1 0 291,-3-2-515,4 2-73,-2-2-62,5 4-44,2-1-45,2 2-29,1-1 7,1-1-46,4 1 23,1 0-28,4 1 0,2 1-5,4 0-18,1 0 18,2 0-1,2-1-5,1 1-6,0-3-5,8-4 22,-8 0 11,6-3 6,-8-4-6,-7 4 6,-1-4-12,-8 6 7,-3 1-7,-3 1-10,-1 2 27,-12-1 0,2 3 6,-7 2 17,-2 3-22,4 2-7,-4 2 18,2 7-12,4 1 6,-2 6-16,6 8-12,4-4-17,2 10 0,7 4-401,5-7 418,4 9-28,7-11 0,4 0-17,5 0-50,7-3-3,-4-7 0,3-1-1190,20 6 1196,-15-9 0,1 0-188,20 0-28,5-4-6,1-2 151,-32-5 1,2 0-124,12-2 1,0-2 170,-12 0 0,0-1 31,8-1 0,0-3-388,-8-3 0,-2-2 494,11-8-259,3-10 428,-24-3-45,-10 7 22,-3-9 274,-13 1-195,-1 9 16,-7-6 241,-10 4-269,3 9 164,-8-4-91,-4 9-207,7 6-28,-9 0-17,10 7-1913,-1 3 1879,1 4 621,1 4-621,-7 16-22,10-5 6,-5 13-324,9 5 324,7-8-191,1 11 180,9-1-1,6-11 2957,5 9-2951,17-10-11,-2-8 39,12 1-1015,10-13 992,-11-4-16,12-6 72,-2-13-50,-14 0-6,8-11 1,-18 3-2404,-4-2 2409,-2-2-1139,-5-2 1134,-1-1 449,-4-1-432,0 1-12,-3 2 17,-1 3 5,-1 4 441,-2 2-412,0 5 2641,-2 3-2652,-1 4 2011,-1 3-2062,-2 1 208,-1 4-208,-1 2 0,0 3 0,-2 5 0,-2 9 0,3-1 0,-1 7 0,5-7 0,1 0 0,2 0 0,2-1-3392,9 7 3392,2-9 0,10 4 0,2-11 0,5-3-542,8-4 542,6-1 0,6-4 0,5-4 0,2-4 0,3-4 0,-19 0 0,0-2-401,-10 3 0,-1-1 401,7-6 0,-2-1 0,7-15 0,-7-7 0,-5-5 0,-6-7 1402,-4-6-1402,-12 28 0,-1 0 0,0 0 0,-2 0-224,0 0 0,-1-1 224,-1-9 0,-2-1 0,-2-18-354,0 25 0,-2 2 354,-6-5 0,-1 7 666,-1 6-666,0 6 1231,0 5-1231,2 6 530,1 4-530,3 3 1796,0 6-1796,0 4 267,0 7-267,0 10 0,-2 26 0,3-4-833,2-12 1,1 0 832,0 25 0,3-26 0,-1 0 0,1 2 0,1 0 0,0 2 0,1 1 0,1-1 0,1 1 0,0 0 0,1 0 0,1-1 0,0-1 0,0-1 0,2 1 0,7 12 0,2 0-87,-4-12 0,2-1-109,5 10 0,1-1-73,-4-15 0,-1-2-470,18 23-751,-13-21 0,0-2-3927,8 8 5322,4 1 1,-24-26-1,-2-5 1</inkml:trace>
  <inkml:trace contextRef="#ctx0" brushRef="#br0" timeOffset="3976">15184 4535 21812,'-41'-30'392,"1"1"1,3 2-1,9 6 1325,18 9-1666,5 6 478,4 1-535,6 5 287,5 0-292,6 2 924,3 1-935,5 5-6,5 0 0,3 1-6,4 0-1110,22 4 1037,-10-5-722,-16-3 0,1 0 700,14 0 6,1-1-988,1 0 988,-1-3-252,-1 0 325,-3-2 33,-2-2 34,-4-1 45,4-8 10,-15 1 35,3-3 733,-17 3-689,-3 1 1468,-4 0-1423,-3 2 1293,-1 2-1288,-2 2 431,-2 2-498,-1 1 46,-8 4-96,2 2-34,-4 5 6,4 1-17,-1 3-5,3 0 16,2 1-27,3 0-1,1-2 0,5-1 1,1 0 33,13 1-28,-1-3-17,10-1 17,-2-4-6,4-2 1,3-2-565,1-1 564,1-4-16,-2-2 22,-3-4-12,-5-2 60,-1-12-26,-9 4 29,-4-9-40,-7 7 6,-7-1 5,-2 1 0,-7-1-253,-4 4 265,-6 0 11,-4 5 16,-3 1 7,-2 4-84,0 4-12,-1 3 0,3 1 0,0 4 0,4 2 0,2 6 0,3 2 0,2 3 0,3 4 0,3 3 0,2 3 0,2 2 0,4 3 0,2 1 0,3 1 0,5 0-108,6 0-412,9 1-438,8 1-2459,12 0 3417,-11-15 0,-1-2 0,3 3 0,3-2 0</inkml:trace>
  <inkml:trace contextRef="#ctx0" brushRef="#br0" timeOffset="4663">18417 4493 20538,'-8'-53'476,"-1"0"0,2 5 1,1 4-52,4 2-33,1 7 1087,0 7-1210,-1 6 672,0 7-806,0 4 323,0 6-430,1 2 960,0 4-982,1 4 271,0 7-272,0 7 7,0 9-12,0 6 5,0 7 12,-1 5-2478,-2 4 2466,-2 2 1,0 2-989,-1-2 983,-1-2 6,0-3 0,-1-4-6,1-3 11,1-6-16,0-4 16,0-7 22,2-4 35,0-7 16,2-6 2159,1-6-2176,1-7 1254,0-8-1299,1-9 1,1-7 5,1-8-827,2-6 821,-2 6 1,0-1-18,0 9 1,0-2 10,1-11 1,0 0-9,0 11 1,0 1-4,1 1 1,0-1 6,6-30 16,3 6-23,0 4 6,2 7 6,0 7-22,1 8 33,4 3-17,-7 13 0,5 2 0,-8 13-5,1 7 16,1 7-16,2 7 11,1 9-2569,2 6 2524,2 8 11,1 5-351,1 5 357,-10-25 0,1 0-268,0 0 0,0 1 268,1-1 0,0 1-15,0-1 1,1 0-17,0-1 0,-1 0-64,16 26-112,-1-3-141,-1-2-324,-9-17 0,1 0-600,9 14-11,-10-18 0,0-2-8194,4 2 9114,-5-8 0,-8-11 1,-5-6-1</inkml:trace>
  <inkml:trace contextRef="#ctx0" brushRef="#br0" timeOffset="6210">18436 4581 20233,'-37'-41'128,"-1"0"1,2 3 0,13 7 1808,27 19-1943,5 0 992,7 4-1087,24-1-118,18 4 180,-27 3 0,1 0-91,4 1 1,-1 1 596,21 1-938,1 1-83,2 1-107,0 1-111,-1 0-114,0-1-231,-20-2 0,1-1-116,16-1 690,-20 0 0,-3-2-1,5-6 208,-7-4 504,-7-2 443,-7-2 470,-6 0 275,-6 0 88,-3 1 441,-4 0 87,-8-5-326,2 6-1007,-5-4 296,0 2-582,4 4-34,-2-2-72,5 7-68,3 1-67,1 2-90,3 2-27,10 8 5,1 3 5,11 9 7,-2 3 10,4 4-258,2 3 236,1 3-775,2 2 764,-2 1 5,13 17 1,-12-13 16,7 11-17,-11-9 6,-9-11-33,-1 2 44,-12-11 6,-5-9 5,-3-1 6,-4-8 217,-2-2-222,-1-5 89,-10-21-73,10 6-22,-7-16 11,14 12 0,3-2-11,2 1-1,3-2-4,11-10-52,13 0-21,19-5-360,-2 13 371,7 9-264,7 10 40,-12 4-90,16 2-773,1 4 330,-14 1-263,14 0-2044,-4 2 582,-17-1-733,9 2-3196,-20-2 4545,-12 0 1351,-4-1 1074,-11-1 992,-6-1 801,-2-1 583,-5-2 2682,-5-5-2389,3 1-1710,-1-4-303,4 4-247,2 0-173,2-1-140,0 1 241,3-5-566,0 4-84,1-2 28,5 2-168,1 3-11,4 0-23,2 5-5,3 2-17,3 2 28,2 3-22,14 13-1,-7-1-22,9 10-689,-11-3 706,1 4 0,-2 1-33,0 2 10,-2 0 7,-3 0-436,-3 0 441,-4-2-6,-5-1-5,-3-3 22,-5-3 11,-5-3 23,-14 2-34,0-10 17,-6 0 5,7-8-5,2-4 5,1-4 34,-2-20-28,9 7 681,-1-16-681,18 3-28,3 7 0,10-8-39,4 12 11,5 0-28,7 2 11,6 1-14,-8 8 1,2 0 7,22-3 9,-19 5 0,2 1-79,3 2 1,0 1-637,-9 0 1,0 1 666,10 0 1,2 0-85,-2 0 0,-1 0 84,-12 2 1,1-1 8,8-1 0,0 1-48,-7-1 0,-2 0-22,13-2 151,4 0 22,-29-2 12,-8 1 16,-7-2 12,-8 0 11,-3-1 33,-7 0 6,-3 0 428,-2-1-221,-10-1 1256,6 3-1418,-7-1 188,-1 6-294,5 0-12,-7 6-28,8 3-5,0 5 11,1 4-3415,1 4 3398,-5 15-524,8-6 524,-1 12-11,10-11-17,5 17 11,5-12-2085,14 24 2090,27-11 12,-4-11 1766,16-5-1755,-20-24-5,0-4 5,0-2 17,13-12-6,-13 1 1,8-11 10,-16 2 7,-3-4 16,-2-3 11,-3-2 6,-2-2 513,-3 0-339,1-11-85,-6 12 6,0-5 0,-5 16-17,-1 2-16,-1 5 3186,-1 2-3271,0 3 519,0 3-569,0 1-11,-1 2 11,0 3 11,0 3-5,0 5-1,0 3-10,0 13 5,2-3 5,2 10-5,3-9 0,3 1-11,4-1 6,1-2-29,14 8-625,-4-11 625,12 6-72,9-9 44,-8-7-11,13 0 17,-16-8 23,-3-3 5,-4-4 17,-3-3 5,2-12 17,-8 1 17,2-10-17,-9 4-246,-1-3 252,-2-1 0,0 1 11,-2 1 17,-1 2 0,-1 3 5,-1 4 6,-1 3-11,0 4 608,0 4-636,-1 3 0,0 1-6,0 2 258,0 11-269,1-2 5,1 10 1,2-3 0,5 10-34,-1-4 16,4 8 1,-1-9 11,1-1 0,7 6-11,-4-9 5,6 4 1,-7-12 5,5-3 11,-5-2 23,5-4-23,-7-4-22,1-5 5,0-3 0,-1-4 12,0-4 11,-1-2-6,-1-2-11,1-2 34,-2 1-5,1 1-29,-1 2 0,-1 1 0,3-2 0,-4 8 0,0-1 0,-5 12 0,-1 1 0,-1 3 0,0 7 0,0 3 0,0 11 0,-2 5 0,-4 29 0,-1-8-1182,3-13 1,-1 0 1181,-1 19 0,1 2-1632,2 2 1632,1 3 0,3-28 0,1 0 0,0 1 0,2 1-317,4 18 0,3 2-64,-2-12 1,1 0-332,4 14 1,1-1-947,-3-14 0,1-4-3258,-2-1 1,1-3 4897,8 24 0,-10-27 0,-4-14 1</inkml:trace>
  <inkml:trace contextRef="#ctx0" brushRef="#br0" timeOffset="6860">22836 4341 13903,'14'-61'985,"0"0"1,-1 4 0,0 4-75,-5 16 0,0 4-273,5-26-89,-4 10-95,-5 10-73,-1 8 1328,-2 7-1501,-1 6 784,0 7-942,0 5 2150,0 4-2189,0 12 6,1 4-6,0 14 0,0 4 1007,0 9-1001,-2 9-1663,-3 7 1668,-1 5-14,0-28 1,0 0 2,-1 1 0,0 0-8,-1 1 0,0-1-754,1 0 1,-1 0 752,0 0 1,1-1-3,1-1 0,1-1 0,-2 29 0,4-4 0,8-7-433,3-4 455,8-6-10,5-6-12,5-8-28,4-7-12,3-10-4,3-5-10,-6-9 1,1-3-3,18-6 31,-16 0 0,0-1-26,13-12 12,-1-4 6,-2 0-827,-5-2 866,-6 3 5,-6 0 828,-5 3-817,-7 3 12,-4 4 1415,-4 3-1382,-5 3 537,0 4-492,-4 2 1522,-1 5-1539,-4 1 388,0 5-439,-2 2 1,0 4 6,0 2-1,-1 2-16,1 2-6,-1 0-12,2 1-4,1 1-1,3-1-28,2 10-11,4-5-11,4 6-40,6-7-66,4-1-96,3-1-185,4 0-520,5-1-186,3-3-733,4 0-2633,2-5 4498,5-1 0,-20-5 0,0 0 0</inkml:trace>
  <inkml:trace contextRef="#ctx0" brushRef="#br0" timeOffset="7027">23753 4176 22903,'-33'-40'80,"1"0"1,2 3-1,9 11-108,19 22 833,2 6-923,4 3-117,2 5-191,4 7 48,4 3-2238,12 17-145,-3-7-3605,8 12 6366,-3-8 0,-13-16 0,0-1 0</inkml:trace>
  <inkml:trace contextRef="#ctx0" brushRef="#br0" timeOffset="7467">24271 4428 21439,'0'-8'3181,"0"2"-2481,0 6-106,-18-60-3702,9 34 3307,-2-11 0,-1 2 109,2 14 970,1 3-1099,1 3-73,2 4 536,1 3-619,2 3-29,1 2-5,0 3 2000,2 5-1989,-2 4 6,2 8 5,-1 7-6,0 7 7,0 6-2765,0 6 2758,-1 4-10,1 3-440,1-14 0,-1 1 439,3 19 9,0-18 0,1-1-9,7 13 6,4 0-11,2-2 22,1-5-11,-2-4-6,-2-6 1,-5-7-6,-4-5-79,-4-4-11,-6-8-84,-4-5 2386,-4-9-2520,-3-5-62,-1-6-84,-1-4-762,-11-16 465,8 4 657,-7-13-1021,2-9 863,7 11 157,-3-14 61,10 20 34,2 1 27,2 3 24,1 2 38,3 3 28,0 1 23,3 3 23,0 2 167,1-3-179,0 7-28,1 0-50,0 10-29,1 4 552,0 2-552,1 3 18,1 4 16,0 6 0,0 6 12,0 7-29,-1 4-3403,0 4 3364,-1 4-22,0 2 0,-1 1-17,-1 1-6,-1 0-926,0 0 775,-1 0-190,2-1-309,0 0-648,4-1-5296,8 11 30,0-17 6598,5 4 0,-9-26 0,-3-4 0</inkml:trace>
  <inkml:trace contextRef="#ctx0" brushRef="#br0" timeOffset="7751">24393 4852 15890,'28'-41'792,"0"-1"0,1 0 0,-3 4 0,0 0 0,-4 3-361,-3 6 1,-3 1-449,1-2 1,0 0 310,0-1 0,1-2 156,6-17 1,1-1-672,-7 12 1,0-1 377,6-14 0,-2 1-504,-7 15 1,-2 1 472,0-1 0,0 1 0,-2 0 0,0 1 45,-2 2 0,0-1 95,-1-7 0,-1 0-25,1-16-127,-4 25 1,-2 1 199,-3-11-191,-1 18 605,-2-2-639,-1 18 1094,1 5-1178,-1 6 2375,0 6-2363,-2 8-6,-3 7-16,-1 6 21,-7 30-1040,8-19 1,1 2 1023,-1 1 0,1 2 0,1 5 0,1-1-3,2-10 1,1-1 13,1 2 0,1 0-695,0 1 1,1-1 674,2 1 1,0-1 8,1 1 0,2 0-12,1-1 1,2 1-20,7 16 1,3 0-21,-3-14 1,1-1-37,7 13 0,2-3-700,-6-16 0,2-4 574,1 1 0,1-2-101,-1-2 1,1-1-161,0-2 1,0-1-1185,19 17-1680,-4-8 3338,-2-8 0,-17-14 0,-2-3 0</inkml:trace>
  <inkml:trace contextRef="#ctx0" brushRef="#br0" timeOffset="7893">24584 4382 17688,'-30'-45'224,"0"0"0,3 3 0,11 7-179,26 11 2473,11 2-2570,9 1-203,2 8 1,4 0-525,-5 5 1,3 0-298,14-2 1,2 1 1075,3 4 0,-5 1 0,7-1 0,1 2 0</inkml:trace>
  <inkml:trace contextRef="#ctx0" brushRef="#br0" timeOffset="9084">26952 4523 13032,'7'0'6469,"-1"0"-5198,-6 0-212,64-39-2048,-37 17 1364,12-4 1,-1-4 721,-8-16-699,-10 9-85,1-13-54,-11 13-35,-4 1 125,-2-1-125,-3 4 525,-11-6-576,-2 14-44,-11-1 50,-18 18-117,5 7-696,-17 7 679,9 7-70,-2 6 59,0 5-12,1 4-5,3 4-6,5 2-5,6 3-6,6 0 0,7 19 0,9-14 206,5 11-211,20-9-12,1-12-547,13 2 559,-3-15 5,3-6 5,0-4 12,33-10-6,-23-5-3,-7 0 1,-2-3 8,2-10 0,-1-4-1,-4-3 7,-3-4-6,-4-1 5,-5-5 263,-3-1-257,-3-1 45,0-15-34,-5 13 11,-1-6 85,-2 11-46,-2 14 905,-1-1-943,0 14 94,-1 3-134,0 3 734,-1 3-733,0 5 489,0 3-501,-3 6 17,0 5-12,-3 17-1010,2-5 989,-1 15 10,3-11-5,2 3 11,0 0-11,1 0-17,2 16-34,6-2-510,3-1 510,7-10 6,0-18 22,3-3 12,0-6 11,1-5 11,-1-5-6,1-5 6,9-13 6,-6 0-6,7-13 39,1-10 65,-8 5-70,6-12-1,-10 9-10,0-1-6,-1-1-601,0 1 612,-2 0 0,1 5 23,-2 4 462,-1 3-429,0 2-62,-5 8-11,-2 1 838,-6 9-860,0 2 717,-1 6-706,0 2-6,-1 7 12,1 2 16,-2 5-27,1 16-12,0-7-403,1 13 392,0-12 0,3 0-17,2-2-44,4-1-1,1-2-39,4-2-78,3-1-67,4-2-516,19 5-616,-5-8 761,16 2-122,-10-10-84,4-4-23,0-3 61,1-2 102,-2-3 162,-1-2 185,-2-5 163,-2-2 150,-4-3 107,-4-2 79,-5-2-358,-1-1 491,-5-3-2773,-2-1 2903,-2-1 39,-2-1 123,-1 0-73,-2-1 443,-1-9-516,-4 10-39,-1-6-56,-5 14-39,0 3-77,-3 3 519,0 2-610,-3 3 262,-1 1-301,0 3 3289,-2 1-3312,-1 2 248,-2 3-258,-2 3 4,-1 3-21,-1 3 10,-2 3-16,1 2-11,-1 2 5,1 1 6,2 0-286,2 0 280,2-1 1,3-2-1,3 0-11,3-1 0,2 0 11,5-1-45,2-2 34,5-1 280,3-3-280,1-1 51,2-2-51,2-3 11,0-1 0,0-3 6,0-1 22,9-8-5,-8 0 44,13-17-22,-15 6-825,4-11 791,-11 0 23,-1-3 5,-3-7 12,-1-6 22,-1-4-11,0-4-23,0-2-1290,2-3 1335,1 3 28,1 1 45,0 5 17,-1 6-652,-1 6 646,-4 8-28,-1 7-22,-3 6-51,0 5 641,0 5-691,-1 2 1294,-1 4-1322,-1 2 851,-2 5-846,-3 4-5,-2 8-17,-2 8-576,-2 6 599,-1 6-1,2 8 23,0 5-843,5 5 793,3 5-1,3 3-2,4-31 0,1 2-93,5 14 1,2 1-1172,0-11 1,1-1 1030,4 13 1,1-1-197,-2-14 1,0-3-379,1 2 0,0 0-2381,1-2 1,0 1 3212,2 3 0,-2-2 0,3 2 0,-2-1 0</inkml:trace>
  <inkml:trace contextRef="#ctx0" brushRef="#br0" timeOffset="9620">27607 4447 21641,'6'-41'487,"1"0"1,0 3-1,-2 7-162,-3 16 1080,0 2-1204,0 3-55,-1 2 374,0 3-459,-1 2 184,1 1-239,-1 2 675,0 3-670,1 4 11,-1 5-10,2 5 4,-1 4 7,1 4-12,-2 3 6,1 1 0,0 2-6,-1-2 6,0 1-390,1-2 379,0-2 5,2-1-11,0-3-90,2-2 107,0-2 0,1-4 16,1-3 29,-1-3 27,1-3 18,1-3 390,1-1-396,3-5 66,4-2-106,3-4-16,5-3-6,2-1 6,2-1 0,-1 0-12,0-1 12,-3 1-17,-2 2 0,-3 1-22,-4 2-1,-1 3-10,-2 3-12,-2 2 0,-1 3-16,0 5-29,0 4-56,0 5-122,2 5-2376,16 32-202,-5-14 2276,-1-4 1,-2-1 0,-4-11 0,0-1 0</inkml:trace>
  <inkml:trace contextRef="#ctx0" brushRef="#br0" timeOffset="10818">6512 7113 10700,'1'-59'1351,"0"0"0,0-1 0,-1 14 0,0 1 0,-2 4-808,-1-5 0,-2 5 326,-9-2-220,-2 9 163,-14 6-588,6 15-61,-11 4 38,-4 28-111,8 2-6,-10 20-22,13 3-12,2 9-33,14-21 0,1 1-6,0 2 0,2 4-11,-2 22 0,2 2-655,3-13 0,0 0 651,2-7 0,0 3 1,0 0-583,2 2 0,0 0 0,1-2 569,-1 9 1,0 0-3,1-7 0,0 2 1,0-3-137,1 4 0,0-1 119,0 1 0,0-1-213,2 1 0,0-1 168,1-1 0,0 1-84,0-6 1,1 3 0,0-3 21,0 6 0,0-1 11,1 12 1,-2 0 13,-9-5 0,-3-6 157,-5 5 0,0-18 1,-3-8 44,-7-21 1819,-12-27-1707,-2-23-56,16 5 0,2-6-158,2-11 0,4-2 54,5 7 1,2 0-6,2-3 0,3 2 29,4 13 0,1 2-43,1-2 0,2 1-9,2-1 1,2 2 76,1 0 0,2-1-91,10-13 1,1 2 5,-5 11 0,1 2-9,6-10 1,3 1-606,2 6 0,0 3 586,-6 8 0,-1 1 6,9-6 0,0 2 1594,13-8-1578,1 5 813,0 3-818,1 3 11,-1 4 6,-1 3 10,-3 3 18,-3 3 16,6-1-10,-16 4 4,1 1 922,-17 4-670,-2 1 1971,-6 3-1864,0-1 76,-5 2-311,-1 2 458,-1 1-419,-1 4-11,-1 3 68,-6 11-175,1-4-33,-3 9-11,3 5-34,3-9-11,0 10-17,7-4-22,2-5-62,2 5-515,11-3-118,-2-7-492,6 4-959,-2-9-3449,0-3 5634,7-2 0,-13-4 0,0-2 0</inkml:trace>
  <inkml:trace contextRef="#ctx0" brushRef="#br0" timeOffset="10983">7064 7027 18660,'-5'-7'3591,"2"2"-2863,3 5 219,0 0-2207,-23-11-3703,27 37-4868,-20-17 9249,28 31 0,-8-26 1,-1-6-1</inkml:trace>
  <inkml:trace contextRef="#ctx0" brushRef="#br0" timeOffset="11293">7576 7822 24363,'8'-59'773,"-1"-1"0,1 3 0,-2 5-493,-1-7-2849,-1 27 0,-1 0 2644,0-2 1,1-1 22,3-20 0,1-2-356,-2 12 0,0-1 289,4-15 0,-1-1-20,-2 17 0,-1-1 13,-1 5 1,1-3-1,-1 2-5,0-5 1,-1 1 0,1-12 0,-1 4 600,-2-8-570,-5 11-22,-3 11 23,-3 9-27,-1 10 4,0 7 2161,0 7-2195,1 3 2264,0 7-2264,0 6 906,-1 7-911,-4 26 0,3-2-1840,-2 21 1840,7-5-6,3 7 20,2-29 0,1 1-9,0 2 1,0 1-1,2 0 0,0 2-5,0-1 0,1 1-12,1 0 1,1-1-9,0 0 1,1 0-1474,4 15 0,2 0 1389,-2-14 1,1 1-68,4 11 0,1-2-399,-1-15 1,0-3 162,1 0 1,1-1-219,1-1 0,2-1-540,0-1 0,1-1-8655,19 18 9597,-5-10 0,-16-17 0,-9-8 0</inkml:trace>
  <inkml:trace contextRef="#ctx0" brushRef="#br0" timeOffset="11643">8382 6759 24340,'-11'-46'687,"0"1"0,1 3 1,3 12-408,6 25-90,-1 3-16,2 0-68,-1 17-39,0 0 12,1 18-467,0 2 450,0 8-2011,0 8 1971,0 5 6,0 4-23,0-28 1,0 1 2,1 0 1,0 0-12,0 2 1,1-1-7,0 1 1,1 1-698,0-1 1,1 1 660,1 0 0,1 0-1075,1 0 0,1 0 1008,0 0 0,2 0-51,0-1 1,2 0-295,-1-1 0,1-1 132,1-1 1,0-1-528,12 26-408,0-6-818,-3-7-2186,-4-8 4264,-3-4 0,-8-17 0,-2-2 0</inkml:trace>
  <inkml:trace contextRef="#ctx0" brushRef="#br0" timeOffset="12333">8362 7450 20158,'-23'-46'636,"1"-1"1,1 4-1,5 6-322,6 10-123,4 3 1241,3 3-1370,2 4 468,6 1-547,4 2 267,7 2-272,4 2-29,6 1 319,4 2-352,4 3-175,22 0 58,-10 3-96,16 0-84,-15 2-44,-1 0-1149,2 2 1053,-1 0-17,2 1 6,-1 0 11,-1 0 140,-2 0 152,-4-1 117,-3 0 95,-7-1 106,-6 0 197,-8 1 168,-6-2 162,-6 2 559,-4 0-475,-6 1 1139,-4 0-1223,-3 2-84,-2 0-78,-1 0-62,0 0-62,1-1-61,2 0-73,2-2-73,3 0-67,3-2-11,2 0 50,1 0-61,8 0 11,1-1-12,10 0-16,3-2 22,5 0-16,4-2-12,2-2 0,1 0-11,-2-1 6,-2 0-1,-4-2 18,-5 0-1,-4 0 17,-5-1 0,-3 0-5,-5 0-17,-1-1-6,-5 0 11,-3 0-5,-5 0 6,-5 2-7,-5 2-10,-2 2 16,-4 2-446,-2 3 435,-1 2 0,0 2-11,2 4 11,1 2 12,-4 8-7,10-4-27,-3 8 17,12-5-1,4 1-5,2 2-5,3 1 16,2 1-5,4 2 5,3 0-6,5 1-10,3 1 5,3 0-11,3 0 22,4-1 453,3 0-459,3-1 1,6-1-1227,3-1 1204,5-2 0,3-1 0,1-2 12,2-3 10,-2-3-10,-3-4 16,-3-3-6,-6-4-365,-5-5 383,-6-2-7,-5-5-11,-5-2 12,-4-2 0,-4-2 0,-4-1 16,-1-3 7,-2-2 10,0-2 12,0-1-12,0-1 107,0-11-68,0 9 1,3-7 1147,1 14-1175,4 1-50,2 3-12,3 2 0,2 3 0,1 2 0,2 3 421,1 2-421,12 4 0,-6 4 0,10 5 14,-10 6-14,2 5 0,-1 3 0,8 20 0,-9-8-430,4 15 305,-13-11-171,-3 3-186,0 1-302,-2 2-1334,2 0-638,1 0 2756,5 6 0,-9-24 0,1 0 0</inkml:trace>
  <inkml:trace contextRef="#ctx0" brushRef="#br0" timeOffset="12910">12483 7265 19781,'-6'-59'621,"0"1"1,0 5 0,-1 8-162,-8 13 329,-2 8-537,-3 8-73,-3 7-50,-2 6 724,-2 9-763,-18 20-57,11 2-129,10-8 1,2 4 117,1 5 1,3 1-12,-8 18 0,12-15 1,3 1-1,3 14-17,5 1 12,9-1-1,4-3-5,5-15 0,3-1 0,13 11-96,-8-15 0,1-2 107,17 3 0,4-6 383,2-6-372,2-5-16,0-5-2257,-1-6 2274,-3-5 10,-5-5 268,4-17-239,-17 4 5,0-14 11,-18-9-27,-6 8-6,-7-15 11,-6 12-6,-7-1-28,-4-1-16,-5 0 25,6 14 0,-2 0-9,-12-15-5,12 17 0,-1 0-52,0 5 1,1 1 62,-10-8-11,-6-2 151,14 20-168,5 7 2513,-3 9-2614,3 20-16,3 4-102,5 16-604,13 15-312,7-11 675,-1-15 0,2 0-716,16 14-364,6 0-1047,5 1-2726,5 0 5313,-16-21 0,0-2 0,1 3 0,1-2 0</inkml:trace>
  <inkml:trace contextRef="#ctx0" brushRef="#br0" timeOffset="13493">13666 7424 23523,'-18'-54'692,"0"0"1,2 6 0,1 5-206,-6 4-910,6 12 558,-4-5-12,7 15 180,1 4-225,0 2 112,3 4-140,0 2-11,3 2-5,0 2 294,1 0-289,-3 1-39,1 2 22,-2-1-5,2 2-6,-1 0 29,-11 3-24,6 0-27,-8 1 28,2 0-6,4-3 12,-5 3-12,1-1-11,3 0 5,-3 1 1,-3 3 0,3-3-12,-5 5 17,-4 3-11,7-3 0,-8 6 17,1 5 5,7-4 12,-5 8-23,11-7 6,3 1 0,2 1 0,3 1-1,2 9 7,2-8-12,5 4 11,2-11 6,5-1-22,3-2 11,4-3 28,14 0-6,-4-6-17,11 0 1,-7-7-3399,2-4 3388,1-4-2258,3-6 2251,1-3-509,1-5 549,-1-2-103,-2-4 100,-13 5 0,-1-1-20,8-17 626,-12 13 1,-2-1-624,-3-7 0,-2 0 723,-2 8 1,-1-1-741,1-12 1,0-2 22,0-4 0,-2 0-17,-2 10 0,0 1 2,1-12 1,0 0 44,-3 6 1,-1 4 34,1-18-26,-3 25-1,0 2 992,-6-9-998,1 17 123,-3 0-186,3 17 1016,1 4-1016,-1 7 1469,1 6-1469,-1 9 0,-1 7 0,0 7 0,2-1 0,2 3-595,-1 24 595,3-18 0,1 3-1018,4 6 0,2 0 976,0-12 0,1 1-20,3 13 1,2-2-43,-2-14 0,2-3-50,-1 0 0,2 0-62,1 0 1,0-1-1354,2 0 0,1-1 1143,1 0 0,2 0-143,1-1 1,2 0-372,1-2 1,1 0-159,2-1 0,2-1 1098,21 8 0,-1-2 0,-5-2 0,-11-12 0,-1 0 0</inkml:trace>
  <inkml:trace contextRef="#ctx0" brushRef="#br0" timeOffset="13894">14659 7506 21416,'-2'-50'963,"-1"-1"1,0 4 0,-1 5-326,-6-6-94,-4 4-2085,-9-10 1882,3 17-61,-7-6 130,6 22-231,-2 6 282,-2 5-355,-1 6-22,-3 5-16,-3 4-24,-2 6-16,0 4-5,-1 5-778,4 2 761,3 4-23,-1 26 17,15-16-6,1 18 605,18-26-611,4-2 1,6-2-6,5-2-5,18 0 11,-6-9 5,15-1-16,4-14 27,-10-5 7,10-7-274,-16-4 273,-4-6-11,-2-3 6,-3-5 13,-10 5 1,-1-3-3,6-19-3,-8 16 0,-1-4 8,-1-8 0,-1 0-749,-2 9 1,-1-1 743,3-14 0,-1 1 2,-3 13 1,-1 2 5,0 0 0,0 0 6,-1 3 0,-1 0-212,3-27 265,-4 7-273,-1 9 289,-1 7 352,-2 7-389,-1 8 1540,-2 5-1603,0 6 1169,1 4-1169,0 3 993,0 2-993,1 4 247,-2 5-247,-1 7 0,-2 8 0,-3 8-1070,-1 8 1070,-1 10 0,0 8 0,6-24 0,1 2 0,-3 22 0,0 2-900,2-11 0,2 0 840,0-5 0,1 2 0,0-2-91,1 6 0,2-2-71,1 1 1,1 0-129,1 0 0,2 0-207,1 0 0,2 0-401,2 0 0,2-1-1762,2-1 1,1 0 2719,6 6 0,-1-4 0,2 3 0,2-3 0</inkml:trace>
  <inkml:trace contextRef="#ctx0" brushRef="#br0" timeOffset="14743">16106 7154 24046,'28'-32'381,"0"0"0,-1 0 0,12-12 0,-8 7-95,-16 11-17,-3 5-17,-2 3 379,-3 6-440,-2 4 75,-2 3-199,-2 3 34,0 2-90,-2 4 203,-2 3-203,-2 9 6,-3 5 5,-1 5-11,-2 5 12,-1 1-634,0 2 617,0 0 5,1-1-5,1 1 5,0-1-6,2-2-170,1-1 165,2-3 22,1 3-16,2-12 16,0 0 28,2-13 600,0-3-599,3-5 181,0-4-226,4-5 11,1-6 11,2-3-6,1-5-11,1-2 6,1-2-911,0-1 905,1 1 23,0 0-490,1 1 467,-1 3-11,0 2 0,0 3-16,-2 4-12,0 3 0,-1 5 0,0 4 871,1 3-865,2 6 5,2 3-16,3 5-1,3 4 6,2 2-22,2 1-29,2 1 12,1 0-34,1 0-33,2-1-258,18 7-1007,-10-8 1069,14 3-56,-13-11-2885,0-2 2835,1-4-13,-1-2-471,-2-3 601,-1-4-126,-4-3 344,-3-6 73,-5-2 50,-2-3 46,-5-3 32,-3-2 46,-3-1 39,-2-2 44,-3-1 40,0 2 987,-4 2-594,0-4-371,-3 10 3055,-3-3-3257,-1 15 816,-3 1-894,0 10 451,2 2-434,-3 7-11,1 4 11,1 5-17,0 1 6,2 3-6,2 0 17,0 1-22,4 0 5,2-1-434,4 0 429,3-1 5,3 0-5,5-3 5,4-1-22,4-2 16,6-3 6,3-4 6,3-3-6,0-4 6,0-4 11,-3-2 0,-2-4 28,-4-4-17,-2-5 1,-4-4-18,-4-3 12,-1-4-1,-4-2-2015,-1-3 2010,-3 1-924,-3-3 913,-2 1 239,-3 0-234,-1 1-33,-2 1 11,-2 2 0,-2 5 1805,-1 4-1872,0 4 1145,0 5-1280,0 4 11,1 2-173,0 6-117,1 2-142,1 6-149,0 4-208,2 3-252,3 2-589,2 0-1109,5 1-1158,3-2 4088,4 1 0,-8-10 0,1-2 0</inkml:trace>
  <inkml:trace contextRef="#ctx0" brushRef="#br0" timeOffset="15326">18084 7092 24431,'3'-41'545,"0"0"0,1 3 1,-2 8-216,-1 17-3,-1 3-181,1 4-47,-1 2-76,1 2-10,0 2-2,1 5 35,3 4-34,0 6-7,3 7 6,1 3-11,-1 4 6,5 15 5,-6-10-249,3 10 249,-5-3-6,-1-10 1,-1 8 0,-1-17 5,0 0-6,0-5 12,-2-3 17,1-3 27,-1-5 23,0-3 239,-1-1-239,-2-5-28,-1-3-6,-3-6 1,0-4-12,0-2 0,1-5 0,0-2 1,2-4-1,2-1 61,7-11 1,4-11 0,0 8-84,3-9-272,-3 9 0,2-5 1,1 13 254,3 22 5,1 4-10,-1 3 5,1 4 5,1 1-10,8 9 10,-6 0 1,7 7-6,-8 2 0,0 2-6,-2 4 1,0 3-1,-2 2 6,-2 1-6,-2-1 1,-2 0-12,0 6 17,-4-10 764,1 3-758,-5-12-6,1-2 0,-1-5 28,0-1 6,0-2-1,0-2 57,0-2-57,-1-7-10,1 0-1,-2-7-5,2-1 17,0-8-29,3 1 6,3-7 6,2 4-6,2-3 1,2-2-7,1-1 6,11-13 17,4 5-745,0 3 711,-1 10-22,-10 13 12,-1 4 10,0 3-11,-2 4 12,1 1-12,-1 4-17,7 10 12,-6 2-1,6 8-368,-7-1 346,0 2-16,2 4-18,-1 2-61,2 2-84,-1 1-134,0-1-140,-1-1-1273,2 8 108,-6-12-1719,1 5 3382,-8-14 0,-2-8 0,0-3 0</inkml:trace>
  <inkml:trace contextRef="#ctx0" brushRef="#br0" timeOffset="15800">19157 6526 22844,'4'-48'590,"-1"0"0,0 5 0,0 7-249,2 11 638,-1 7-794,0 2 265,3 5-411,-2 6 107,2 1-118,0 17 398,1 2-409,2 16 33,-2 1-11,1 8-5,-1 4-915,0 6 889,-3-12 1,1 3 5,1 4 0,0 1-6,3 14 1,0 0-830,-2-12 1,0-2 820,0-2 0,0-2 0,1 11 0,-1-6 0,-2-6-11,-2-9-63,-2-1 119,-1-14 17,-1-3 94,0-16 644,-3-6-728,0-7 1772,-6-19-1822,4 3-5,-3-15-819,5 7 824,2-3 23,0 0-695,2 1 723,6-11-62,0 16 11,6-6-56,-1 20 51,0 3-17,2 3-23,-2 6 18,9 1 5,-4 5 927,6 3-944,4 13 23,-5 0-34,7 12 383,-8-2-349,-1 3-23,0 1-70,-4 2 65,4 14 10,-10-10-10,1 11 0,-12-8 27,-5-10 6,-6 4-11,-6-15 6,-4-2 0,-3-4 10,-3-3-32,-18-3-393,9-5 314,-11-3-308,-1-10-45,16 2-347,-7-5-4129,20-1 4924,10 3 0,4 2 0,6 8 0</inkml:trace>
  <inkml:trace contextRef="#ctx0" brushRef="#br0" timeOffset="16626">20172 6950 21338,'-3'1'3960,"0"1"-1630,3-2-2184,-23 14 72,27-14-134,-16 9 28,44-22-73,-8 2-16,11-5 5,-10 3 0,2-1-17,-2-2 0,-2 0-17,-1-1 23,-4 1 50,0-10-39,-6 6-11,-1-8-6,-8 7 1,-1-2-7,-1 0 1,-3 0-1,-2 1 12,-3 2 11,-4 3 0,-10 0-39,2 8 0,-9 0 11,4 8 5,-2 1 1,-1 3-3409,-1 3 3403,2 3-6,1 3-5,3 2 17,3 3-12,-3 16 12,7-6-247,-2 14 241,7-10 0,3 2-6,1 0 6,4 1-11,3 12 11,3-12-11,5 7 5,4-15-2188,3-3 2183,4-1 0,3-2 1750,4-1-1751,4-3 24,2-1-35,3-4 12,-1-3 5,1-5-124,-4-1 147,-1-6-23,-4-2 12,-1-6-6,-2-3-1855,-3-3 1872,-2-2-6,-2-4 2019,-4-3-2030,-3-4 17,-2-3 212,-3-4-212,-3 0 133,-1-1-134,-1-15 7,0 14-6,0-10 16,0 10 2833,0 12-2843,2-3-112,-1 15 89,2 2 324,1 3-324,0 2 0,2 1 0,0 2 417,2 1-417,2 2 192,8 2-192,-2 2 0,6 4-7,-4 4-10,0 3 6,1 4 5,-1 3 1,0 3-1,0 5 6,-1 3 0,-1 3-11,2 17-893,-4-11 893,0 10 11,-8-16-102,-2-3 107,-2-2-16,-1-4 17,-2-3-1,-2-4-16,-2-3 34,-2-1-23,-2-5 5,0 0 895,-2-3-883,2-1 124,0-2-141,-1-2 0,2 0 0,-1-2 0,1-1 0,-1-3 0,1-1 0,1-2 0,0 0 0,1 0 0,0-1 0,2 0 0,0 1 0,1 0 0,1 0 0,-1 1 0,0 1 0,1 2 0,0 1 0,0 1 0,0 0 0,-1 1 0,2 0 0,-1 0 0,1 1-270,0 1 7,4 3-90,0 1-179,6 5-359,0-2-548,1 1-1188,3-1-7018,0-1 9645,-1 0 0,-6-4 0,-3 0 0</inkml:trace>
  <inkml:trace contextRef="#ctx0" brushRef="#br0" timeOffset="17429">21290 6810 17459,'0'-47'758,"0"0"0,1 3 0,-1 6-231,0 3-113,0 3 1534,0 1-1656,1 4-40,0 3-44,3 3 738,0 4-823,0 4 406,0 4-457,-1 3 1254,-1 2-1293,0 3 128,-1 2-144,-1 3 0,1 5 16,-1 6 18,1 6-1,-1 6-513,-2 6 519,-1 4-6,-2 4 0,0 2-5,0 1-22,2 0-7,1 0-4,2-2 10,4-2-28,2-1 6,6-3-685,4-1 673,3-2 1,3-2 0,1-3-17,0-4 0,-2-3-11,-3-4-23,-5-3 12,-5-5-45,-4-4-1,-2-2 431,-6-3-498,-3 0 715,-7-3-720,-5-1 34,-7-4 27,-4-2-676,-2-1 693,-1-1-22,0-1-40,4 0 1,1-1 6,3 0-168,3-2 224,2-2 5,1-1 50,3-2 23,1-2 11,4-2 17,2 0 16,3 0 23,2-1 34,3 3 50,0 0-6,2 3 18,1 2 5,2 2 5,1 2-5,2 1-11,0 3 663,0 0-708,2 3 174,-1 1-208,2 3-16,0 2-18,-1 1 40,6 10-28,-5 1 0,2 10-12,-5 0 6,-4 2-5,-2 3-12,-4 2-16,-3 2-23,-5 2-44,-2 1-1795,-2 1 1587,0 0-263,1 0-521,0 0-6777,1 16-1468,4-15 8809,1 6 1,7-28 0,0-6 0</inkml:trace>
  <inkml:trace contextRef="#ctx0" brushRef="#br0" timeOffset="20910">23167 7051 19165,'15'-53'1346,"0"0"0,-2-5 0,-5 8-982,-10 20-101,-6-10-78,-4 30-73,-3 4 6,-3 4 476,-3 5-470,-4 5 11,-3 8-609,-2 5 614,-2 5-589,0 3 566,0 4-44,2 2-17,2 2-28,5 0 11,-1 13 173,9-14-206,2 7-484,9-18 478,4-4 533,4-4-516,3-3 841,5-3-836,3-4-5,3-3-6,3-3 39,2-4-27,3-3-6,2-6 11,1-3 33,13-14-925,-10 4 909,9-10-17,-15 7 33,-1-1 1,-3-1 5,-1-1 6,-3 1 114,-2 1-120,-2 2 0,-1 2-17,-2 4 1,-1 4-1,-3 5-16,-2 4 22,-2 3 894,-2 3-928,0 2 421,-1 7-426,-2 1-6,-1 8 1,-2 0-24,-1 3 7,-1 2-1,0 2 6,2 2-11,1 2-6,2 1-11,2-1-22,0-2-17,4-1-12,2-3-10,3-2-40,3-2-241,8 3 101,-5-6-22,6 1 17,-6-7 89,0-4 62,-1-2 50,1-4 16,0-3 46,1-5 11,1-3 23,1-3 0,1-1 10,0-3 18,1-2-506,0-2 550,1-2 6,-2-1 11,1 0 11,-2 1 29,1 2-18,-2 2 12,-1 3-23,-2 4-28,-2 3-17,-3 5-16,-2 3-17,-2 2-34,-3 2 34,0 4 482,-2 2-482,0 6-6,0 4-5,0 4-6,0 3-12,0 4 7,0 1-12,-2 2-5,1 0-6,-1 1-412,1-1 412,1 0 11,0-1-5,0-1-62,5 7 56,-1-10-6,3 3 12,-1-15-6,-1-3 22,0-5 12,-1-2 437,1-3-432,1-4-11,4-3-11,1-6 62,18-21-46,-10 11-252,13-17 252,-15 18 12,0 0 0,-1 0-28,0 1 5,0 1-5,0 3-12,-1 2 1,-1 4-6,-1 3 0,-1 3-6,-1 3 12,0 2-17,1 4 5,0 3-11,0 4 300,1 3-294,0 1-6,0 3 6,1 1-11,0 1-6,2 1 5,1 1-5,2-2-33,5 1-849,16 6 719,-4-9-78,15 3-106,-9-12-123,4-2-203,5-3-178,3-2-129,3-1-101,3-4-1609,-1-2 1698,-1-4 328,-20 0 1,0-1 139,14-7 560,-20 6 1,-3-2 226,4-7 141,-7-2-2430,-5-1 2664,-5-3 34,-3 1-542,-3-3 598,-2 1 885,-2 0-353,-1-6-514,-3 11-326,-2-1 2716,-5 16-2889,-3 3-51,-7 6-22,-5 4-12,-5 6-33,-6 6 1217,-3 5-1268,-1 2 6,-14 12-45,13-9 0,-5 9-5,20-15-6,5 0 0,7-2-130,4-2 119,3-1 0,3-3-1,2-3 12,3-4 6,11-4 489,1-5-500,8-6-1,0-6 1,4-4 10,2-2-590,2-5 597,1-2-1,1-4 6,0-4 16,-3-5 3,-13 9 1,0-4 16,-3-5 0,0-2-14,-1 1 1,-2-2 10,-2-1 1,-2 2 7,-4 10 1,0 1 14,0-1 0,-1 1 84,5-29-6,0 5-6,-1 6-21,0 8 16,-1 7-3161,-1 7 3172,-2 7-22,-2 8 17,-1 4-85,-1 6-38,-5 14 5,0 4 5,-5 16-702,-1 3 692,0 9-18,-3 7 1823,-1 10-1837,7-28 1,0 2-9,-2 20 1,0 3-771,3-13 1,0 0 738,-1 16 1,1 1-82,3-18 0,1-1-137,0 1 0,1 1-227,1 0 0,0 0-681,3-1 1,0 2 1173,1 6 0,2-3 0,0 4 0,1-2 0</inkml:trace>
  <inkml:trace contextRef="#ctx0" brushRef="#br0" timeOffset="22631">27314 6909 20839,'-19'-42'416,"-1"1"0,3 4 1,3 9-210,7 16 1091,3 6-1147,0 0 408,0 1-419,0 0 209,0 1-226,0 0 636,0 0-675,0-1-12,-1 0 24,1 0-35,-2-1 6,1 2 1,-1-1-18,0 1 12,0-1-6,-1 0-6,1 0-5,0 0 16,0 0-5,1 2 0,0 0-28,2 0 6,0 1-6,2 0-6,0 1 51,1 0-73,-3 1 11,0 3-11,-2 0 12,-2 4-24,-3 0 24,-3 2 4,-3 2 12,-3 2-5,-4 1 22,-4 3 16,-1 1 18,-2 0-388,1 2 393,0 1-23,2 0-16,2 0 22,2 2-33,5-2 0,1 2-1,3-1-27,4 0 11,2-1-6,4-1 6,2-1-17,3-3 22,3-2-16,3-2 10,4-2 12,1-2 371,3-1-388,1-2 0,2-1 17,1-2-17,0-2 6,1 0-11,-1-1 22,-1-2-6,-1-3 1,-2 0 16,-2-1-34,-3 0 29,-1-2 5,-2 0 0,-2 1 1,-1-1-12,-3 1-6,1-2 12,-2 3 27,0-3-33,0 4-17,-2-2 23,1 5-23,0-1 0,-1 2-5,1 0-12,0 2 34,1-1-16,-2 0-12,1-1 11,0 2 6,0-1-12,0 0 1,0 0-1,0 0 1,-1 1 5,1-1-22,0 1 11,-1 0-11,1 0 5,-1 0 6,1 0-11,-2 0 11,2 1-6,-1-1 12,0 2-6,1-1-22,0 0 22,1 0 0,0 1-12,0 0 12,0 0-5,1 1 5,0-1 0,3 0 0,-1-1 5,2 0-5,0 0 17,1 0-6,2-1-11,2-1-5,0-1 5,1-1 0,0-2 0,1-3 11,0 1-17,0-3 12,-1 0-6,-1-2 17,0-1-12,-2-1 1,0-1 5,-2-1-11,1-2 17,-2 0 0,0-2-6,0 1 0,-1 0 12,0 2-7,0 3 7,-1 2-6,1 1-6,-2 2 17,1 1-6,-1 3 1,0 1-7,-2 1 1,1 2 11,0 0-17,-1 5 1,1 2-1,-1 6 17,1 4-17,-1 2 0,0 4-11,-3 4 0,1 1-1044,-3 3 1055,1 0-11,1 1-11,1 0-240,3 0 234,4-2-11,3 0-22,6-4-51,4-1-67,5-3-89,5-1-107,2-3-163,6-1-1512,24 1 465,-9-8-1038,-16-3 1,1-2-6631,13-2 9242,-5-2 0,-21 0 0,-8 0 0</inkml:trace>
  <inkml:trace contextRef="#ctx0" brushRef="#br0" timeOffset="23066">28113 6842 22408,'-15'-43'410,"0"-1"1,2 4 0,-1 8-147,0 20-46,-3 5-28,-3 3-33,-3 2-11,-6 7-12,-4 3 1,-4 8-29,8-1 0,1 2-33,-15 11-56,16-9 0,1 1-6,-4 11 11,5 1 1234,7 1-1239,6 0 0,6-1-12,4-1 6,15 6 2,2-13-13,13 4 0,-2-15 0,5-4 11,3-4-17,2-3 6,3-4-16,1-4-1,18-12 22,-14-2-5,11-10-451,-20 3 451,-3-4 23,5-19 10,-12 7-25,-10 14 1,-2 0 13,0-18-10,-1-3 4,-2-2 18,-2-3-12,0 0 6,-1 0 6,-3 19 0,1 0-6,1-14 16,1-9 657,-4 29-639,-1 8-1,-1 5 1,-1 6-17,0 4-17,-1 4 0,-2 5 326,-2 5-354,-3 6 0,-3 7 0,-3 6 6,-1 7 419,-2 5-425,1 6 0,2 3-9,7-10 0,0 0-19,1 21-3,2-20 1,2 0-99,8 12-39,3 0-1107,8-4 905,4-2-117,6-2-3056,3-4 2664,6-3-387,5-5-1947,-9-12 0,3-2-1703,1-3 1,1-1 4306,-3-1 0,-1-1 0,11-1 0,-32-8 0</inkml:trace>
  <inkml:trace contextRef="#ctx0" brushRef="#br0" timeOffset="23437">28893 6994 22478,'32'-49'702,"0"0"0,-2 4 0,-5 6-271,-8 7-78,-1 0-39,-1 0-1030,-2 1 923,-1 2 11,-4 3 464,-3 6-514,-2 4-39,-4 5 307,-5 4-402,-3 4-1,-9 6-16,-6 4-102,-6 6 124,-8 8 6,-3 4-459,-2 5 459,0 2-20,16-9 0,1 1-25,-8 12 0,-3 8 0,24-16-5,6-4 19,9 6-59,6-11 40,8 2-1,4-11-2847,4-5 2836,2-2-380,5-5 358,0-5 6,3-4 44,2-6-6,0-4 7,0-4 4,-1-2 1,-2-4 6,-2-4-7,-3-2-4,-3-7-1,-1-3 28,-2-5 17,-8 11 0,0-2-34,-3 10 1,-1 0-1,4-12 1,-1 1-47,-4 12 0,1 1 57,-1 0 1,-1 0 33,10-27 11,-3 5-71,-3 9-7,-3 8 18,-3 12-18,-2 7 2628,-2 9-2628,-2 5 839,0 4-839,0 5 1467,-2 7-1467,-2 9 0,-3 9-1196,-2 11 1196,-1 7 0,-3 9 0,6-26 0,1 0 0,-1 3 0,0 2 0,-3 20 0,2 4-238,2-15 1,2 1-1,-1 0-1035,1 0 0,-1 1 0,2-1 468,0 0 1,1 0-1,0-2 805,1 12 0,1-6 0,-1 6 0,1-3 0</inkml:trace>
  <inkml:trace contextRef="#ctx0" brushRef="#br0" timeOffset="24574">6415 9483 22808,'-1'-44'327,"0"0"0,0 4 0,-1 8-92,-2 20 1118,-1 2-1095,-2 0 250,2 4-435,-3 1 194,0 4-228,-2 1-16,-3 3-12,-3 2-6,-5 6 23,-3 3-139,-6 3 106,-3 4 2,6-4 0,-2 1 3,-17 12-651,14-10 0,1 0 668,-14 9-23,3-1 18,3-1-7,5-2-374,5-3 374,7-3 12,5-5-17,6-4 6,4-4 696,3-3-601,3-1 1771,1-2-1850,6 5 471,-1 1-481,6 5 4,-2 1-21,-1 2 5,1 3 11,-1 4-11,-2 4 6,-2 2-12,-1 3 6,-3 2-387,1 1 393,-3 0-6,-2 1 0,-3 0 11,-2-1 22,-8 12-5,3-12-16,-5 7 16,7-18 5,0-2 18,1-6 89,0-3-73,5-6 61,-1-10-100,6-3 389,-1-9-417,2 1 0,2-4 0,3 0 0,3-1 0,3 0 0,1 1 0,3 1 0,-1 2 0,2 1 0,-1 3 0,-1 3 0,1 2 0,-2 2 0,2 3 0,0 1 0,1 2 0,3 1 0,0 3 0,4 3 0,1 2 0,2 5 0,-1 0 0,1 3-421,-2 3 421,-1 2 0,-3 3 0,-3 3 0,-3 0 0,-5 4 0,-4-1 0,-5 1 0,-7 0-537,-5 0 357,-8-1-105,-4-2-827,-3-3 490,-2-3-319,-1-7-651,2-4-3998,2-7-4161,4-3 9666,6-2 1,8 0 0,4-1 0</inkml:trace>
  <inkml:trace contextRef="#ctx0" brushRef="#br0" timeOffset="25287">8723 9621 21993,'-4'-3'2235,"1"1"560,3 2-2756,-31-20 6,23 17-11,-23-13-6,31 22 5,1 1-21,-1-1 10,1 0 0,-1-1-5,1 1 0,-1-1 5,0-1-10,1-2 665,-1 0-671,1-6-6,-1 1-6,0-4 17,0 4 6,0-1-6,0 0 6,0 0-22,0 0 5,0 0 11,0 0 11,0 0-22,0-1 11,1 0-5,0 0-34,1 0 39,0 0-5,1 1-6,-2-1 0,1 1 11,-1 1 0,0-1 12,-1 2 10,1 0-5,-1 0 118,0 1-118,-1 8-11,-1 0-12,-1 9-5,-1 1-22,-1 3 27,0 4 12,-2 3-22,1 4 5,-2 1-554,0 4 542,-1 2-4,1 3-24,0 2-44,1-1-123,3 1-190,2-1-270,4-2-498,5-3-1159,8-5-6386,3-6 8710,1-6 0,-8-10 0,-4-6 0</inkml:trace>
  <inkml:trace contextRef="#ctx0" brushRef="#br0" timeOffset="25514">9002 9289 21074,'-39'-24'39,"0"0"0,3 0 0,10 11 1926,20 17-1976,2 4 794,2 4-822,1 4-28,1 3 403,3 2-504,3 2-124,5-1 744,6-1-1567,5-1-4554,5-2-369,3-2-3793,-1-4 9480,-2-2 1,-13-6 0,-6-1-1</inkml:trace>
  <inkml:trace contextRef="#ctx0" brushRef="#br0" timeOffset="25883">9293 9316 26926,'-19'43'95,"0"0"0,1-4 1,3-1-49,6-5 1,2-2-675,-5 15 638,-2 14 0,7-24 6,3-5 203,0-2-220,3-5-11,0-3 22,1-6-6,0-3 51,0-6 28,0-2 115,2-3-76,1-5-17,3-5-5,0-4 17,3-5 5,1-2 6,0-4-17,1-3-1394,0-3 1349,0-4-2652,1-1 2620,0-1-35,1 0 0,1 2 0,0 2 0,2 6-319,-1 3 319,0 5 897,0 6-897,-1 4 0,-1 4 0,1 3 3209,-1 4-3209,10 10 0,-4 2 0,7 10 0,-6-1-1018,0 4 1018,1 4 0,3 2-112,-4-7 1,3 2-326,3 1 1,2 0 24,1 1 0,0-1-757,1-1 0,1-2-3747,1-1 1,-2-2 3408,12 8 1,-2-2-1,-28-22 1</inkml:trace>
  <inkml:trace contextRef="#ctx0" brushRef="#br0" timeOffset="26713">11751 9408 21890,'-53'29'524,"1"1"1,5-2 0,6-5-268,8-6-100,8-2 1517,6-5-1584,7-2 602,6-2-614,6-2 346,7-2-340,5-1 1010,7 0-993,19-8-45,-4 1-1500,15-7 1478,-10 0-23,3-1-267,2-2 267,2 0-17,-1-2 17,-2-1-562,-2 0 567,-7-1-4,3-9-7,-15 5-265,-2-8 265,-16 7 29,-11-11-28,-2 8 10,-9-5 7,-1 15-6,-2 3-17,-3 5 5,-3 4 1,-1 3-17,-4 5 33,0 4-28,-3 6 1,-1 4 5,-1 6 0,1 4 1290,2 5-1284,0 3-251,5 2 245,3 3 0,11-9 0,2 1 0,-3 16-9,8-16 1,2 0 3,3 10-12,6-2 6,5-4-34,9-2-5,6-3-51,7-2-28,7-4-11,7-4-98,-5-10 0,3-2-197,-8-2 1,1-2 207,14 1 1,1-3-38,-12-2 1,1-3-283,21-2 0,0-3 308,-13 1 0,0-1-740,14-3 0,0-2 835,-20 3 0,-3-1 53,0-1 1,-2 0 38,-2 0 1,-3-1 11,26-15 44,-11-1 51,-9-1 56,-9-2-172,-1-15 345,-10 10 68,-1-10 22,-10 16 24,-3 1 365,-1 4-412,-4 1-38,-2 3-34,-4 3-45,-4 4 849,-4 4-922,-1 4 2046,-4 3-2096,-3 5-28,-3 4 11,-3 6 211,-2 5-245,-3 5-5,1 4-28,9-5 0,1 4-17,1 3 1,0 0-454,1 1 1,1 0 447,3 0 0,4-1-6,-1 9-2957,5-1 2952,4-3 5,3-2-512,5-3 507,4-3-1,15 3 0,-1-9-1607,12-1 1619,-4-12-12,1-2 372,1-7-355,2-3 1818,-2-5-1829,0-4 23,-1-2-23,-3-3 22,-2-1 615,5-13-531,-1-16-56,-5 8 2355,-3-6-2344,-11 26-2973,-3 3 2973,-1 5 212,-1 3-266,-2 4-7,-1 4 0,-2 4 650,-2 4-650,-3 6 3392,-1 3-3392,-2 4 0,0 3 0,-1 4 0,1 1 0,2 1 0,2 12 0,4-10-377,11 17 64,2-21-124,11 4-646,1-11 97,5-1-661,6-3-1865,4-2 3009,9-3 0,-22-4 0,0-1 0</inkml:trace>
  <inkml:trace contextRef="#ctx0" brushRef="#br0" timeOffset="27305">13526 9578 21310,'-1'-7'3545,"0"2"-2894,1 5 805,0 0-1249,-68-43-728,37 39 588,-12-15 0,-2 6-725,-9 46 691,12-3-28,14-8 1,1 1 11,-7 12 0,4 3-11,6 0-18,7 1-540,7 15 508,11-14-35,8 10-38,9-20-35,6-2-55,6-6-50,6-1-1007,7-7 900,6-3-50,6-5-24,5-4 7,-15-6 0,1-2 252,-10 2 0,-1-2-700,11-5 1,-1-1 699,14-9 89,-5-5-604,-4-3 694,-5-3-226,-5-2 287,-5-4 46,-3-2 33,-4-5 50,-3-4 40,-2-4-79,-3-4 140,-2-2 490,-2-3-444,-2 1 10,-2-1 11,-3 3-10,-2 3-18,-3 5 792,-2 6-853,-2 8-12,0 6 678,-2 9-615,-3 4 815,1 10-1095,-2 2 1606,3 10-1602,-1 4 815,-2 8-814,0 8 5,-1 7 1,0 8-445,-1 8 429,0 6-1244,-2 7 1209,6-29 0,-1 1 0,0 0 0,-1 1 0,1 0 0,-1 0 0,1-1 0,-2 1 0,-2 12 0,-1 0 0,2-12 0,1-1 0,-3 10 0,1-1 0,-3 12 0,3-4 0,2-6-464,2-5 464,2-9 0,2-2 0,0-14 368,1-2-368,2-11 1196,1-6-1196,5-5 0,1-5 0,3-6 553,2-3-553,1-3 0,2-3-656,1-1 656,2 0 0,2 1-3175,1 1 3175,0 2 0,2 3-335,-1 3 335,0 5 0,-2 4 0,-2 5 0,-2 4 415,-3 3-415,-1 5 3215,-2 2-3215,0 5 0,-2 4 0,1 2 0,-1 3 0,0 3 0,3 4-231,1 2 28,5 3-396,3 2-319,4 1-2087,-4-9 0,2-1 3005,18 19 0,-5-8 0,-17-17 0</inkml:trace>
  <inkml:trace contextRef="#ctx0" brushRef="#br0" timeOffset="28633">15902 9771 24740,'28'-42'347,"-1"-1"0,-2 3 1,-4 8-102,-5 15 231,-1 3-303,-1 4 26,-2 4-116,-2 3 19,-2 4-75,-2 5 164,0 6-136,-1 7-11,0 5 0,-1 7-6,0 4-566,-2 5 555,0 3-978,0 2 978,-1 1-12,1 0 12,1-1-16,3-1-12,2-5 0,3-2-402,3-5 407,3-6-5,1-6 0,1-7 0,-1-6-16,0-4 16,-1-9 480,1-4-486,1-8-5,1-5 280,1-4-281,2-3-4,-1-4-18,1-2-28,1-1-44,-1-1-40,1-1-61,-1 3-95,0 0-118,-1 3-135,-1 3-173,1 4-146,1 3-167,2 3-2970,3 4 2314,2 3-527,5 3-556,2 4 160,5 2 88,1 3-337,4 0 1268,2 1 834,2 0 767,1 2-449,0-2 449,-1 3 683,-2-2 2144,-5 0-1096,-2-1 448,-7-1 212,-5-1 850,-7-2-1085,-8-3 928,-6 0-1746,-5-2 799,-6-1-1375,-2-2 229,-4 0-476,-4 0-45,-3 1 12,-1 2-145,-2 2-46,0 3-56,-2 2-33,0 5-28,-2 4-29,-1 5-16,-1 5-706,0 4 666,-1 2-22,0 2-16,2 1-6,2 1-1,3 0-132,4 0 111,5-1 10,3-2-33,3-1 6,4-3 11,4-2-12,4-3 1,5-2 0,2-3-1,2-3-5,3-4 17,2-2-11,1-4-6,2-4 5,-1-5 676,2-2-681,-2-2 0,0-2-306,-1-2 312,-2-2 27,-2-1 12,-1-1-11,-2-1 5,-2 0 11,-2 0 17,-2 2-2,-2 2 19,-2 4 11,-2 3-6,-1 4-5,-2 5-22,-2 2 424,-1 4-452,-3 5 5,-4 3 6,-4 8-6,-5 3 0,-2 6-610,-2 2 594,0 3-6,1 2 16,3 0-22,4 0 1,3-1 4,4 0-21,3-1 5,5-2 17,4-2-17,5-2 0,6-5-120,4-3 109,5-5 6,4-5-7,3-3-572,4-2 556,2-6 11,2-4-11,0-8-2278,1-3 2300,0-6 1,-1-3 16,-1-3-11,-3-4-6,-2-4 6,-2-3-17,-2-5 17,-3-4 6,0-4-509,-16 24 0,0 0 508,0-2 1,0-1-3,-2 0 0,1-3-9,3-16 1,0-3 13,-1-1 1,1-1-4,-1 1 1,-1 0-1,-2 7 1,-1 3-12,0-10 18,-2 10 82,-3 2-10,-2 19-72,-4 5 356,-2 20-381,-4 9 26,-6 9-13,-5 9 0,-5 11 1279,-2 6-1279,-2 9 0,10-10 0,1 3 0,5-11 0,1 1-596,-2 12 1,2-1 595,7-12 0,1-3 0,1 1 0,1 0-733,5 30 733,4-4 0,6-2 0,6-5 0,3-4 0,5-5 0,5-5 0,5-4-68,3-5 1,4-5-23,2-7-27,0-5-82,-14-8 0,-1-2 92,15-5 35,10-8-10,-24-5 59,-4-5 23,-3-2 12,-5-4 16,-4-2-23,-3-2 2577,-3-1-2577,-2-2-1807,0-14 1836,-2 12-175,-1-7 181,-4 19-1,-1 5 676,-1 6-687,-1 4-6,-2 4 0,-2 4 3189,-4 2-3200,-1 5 17,-3 4-11,-2 7 620,-9 17-614,6-3-12,-6 12-417,10-10 400,2 1 12,4-2 16,3 0 17,5 9-27,4-11 4,4 6-10,5-14-143,2-4 148,4-2-5,3-3-18,2-4 1,0-3 0,1-3-6,0-2 17,0-4 6,0-3-6,0-4-11,1-1-57,11-12 18,-9 5-23,7-9-162,-2-5 45,-9 6-1820,6-8 1562,-13 8-2608,0 1 2070,-1 0-700,0 2-8145,5-6 8978,-8 12 1,0 1 0,-9 13 0</inkml:trace>
  <inkml:trace contextRef="#ctx0" brushRef="#br0" timeOffset="29040">19416 9527 27432,'-21'46'605,"4"-10"-544,34-36 12,4-5-56,-3 1 22,5-6-11,-7 1 0,0-2 34,5-9-1,0-6-5,5-13-28,-7 6-453,-1-3 436,-7 10 28,-1 0-5,-1 0 11,-1 3-5,-2-4-40,-4 10 0,0-2 0,-4 10 0,-2 4 0,-2 1 437,-4 5-437,-1 3 0,-4 3 0,-3 5 0,-3 5 0,-2 3 0,-1 5 0,0 3 0,1 2-858,1 1 858,1 3 0,4-1 0,1 1 0,5-2 0,3-1 0,4-2 0,3-2 0,7-1 0,17 8-365,25 0-410,-22-17 0,3-1-1804,20 1 0,1-2-7252,9-1 9224,-19-6 0,-4-2 0,-10-2 0,-11-2 0</inkml:trace>
  <inkml:trace contextRef="#ctx0" brushRef="#br0" timeOffset="29189">20403 9759 26066,'0'-3'2531,"0"0"-2457,0 3-74,-21-59 0,16 44-522,-16-43-5556,19 57 6078,1 3 0,-1-1 0,1 1 0</inkml:trace>
  <inkml:trace contextRef="#ctx0" brushRef="#br0" timeOffset="30172">4994 11657 20946,'-31'-34'838,"0"0"1,0 0 0,-11-13 0,4 14-570,7 32-12,-1 6-1559,-21 13 1482,11 2-99,14-6 0,-2 3 45,1 5 0,2 0-53,-15 15-48,17-14 0,2 2 14,-8 22-175,13-12 130,2 8 1,13-15 5,6-1-6,4-3 422,6 0-438,15 2 22,-4-8 0,12 2 6,-9-11-1,2-2 1,-2-1 5,-2-3 0,-4-1 853,-3-1-746,-5-1 533,-6 1-567,-2-1-22,-5-1-23,-2-1 40,-5-3-40,-1 2-11,-5-1 0,2 2-17,-1 1 0,-2 0 12,0 4 27,-7 7-28,4 1 6,-5 8 28,1 9-39,6-5 0,-4 11-17,10-9-11,3-1 11,3-1-23,2-2 12,6-2-3426,4-4 3370,8-3-2302,6-3 2190,8-3-1640,7-4 1371,6-4-388,7-4-150,5-4-526,5-6 814,-29 7 0,1-2-1170,1 1 0,2-2 1897,22-8 1,-2 0 0,-5 3 0,-13 3 0,-1 1 0</inkml:trace>
  <inkml:trace contextRef="#ctx0" brushRef="#br0" timeOffset="30505">5574 11902 27505,'-14'-35'101,"-3"12"-85,-17 57-32,6-6-1803,-12 12 1791,10-11-6,0 2 53,1 0-120,0-1-2751,-10 13 2667,9-11-22,-8 9-582,11-16 593,1-3 433,0-5-371,3-5 256,3-6-217,5-3 3007,3-8-2935,5-5 96,5-21 0,6 3 39,5-15 213,14-5 50,-4 12-173,8-8 11,-8 18-107,1 4 62,-4 4-34,1 4 40,3 4-90,-5 6-12,5 6 35,3 13-90,-2 2 335,7 8-341,-3-3 12,1 2-23,4 1-17,2 3-45,-6-7 1,2 1-925,16 12 779,-12-11 0,1-1-1745,20 10 1134,-24-17 0,0-1-2499,2 0 0,1 0 3317,4 2 0,-1-2 0,2 0 0,-1 1 0</inkml:trace>
  <inkml:trace contextRef="#ctx0" brushRef="#br0" timeOffset="30765">3959 13016 23243,'-7'0'940,"1"0"-492,6 0 897,0 0-785,102-46-3774,-45 27 3266,-13 2 0,8-5 0,-5 5 4,-8 7 0,-2 1-17,4-1 1,0 0-18,4-1 1,0 1-317,3-2 0,0 0 300,3 0 0,1 0-6,2-1 0,-1 0-951,3 0 0,1 0 926,0 0 0,4 0-74,-2 1 0,5-1 0,-2 2-508,-12 1 1,-1 2 0,2-1 441,-1 0 0,2 1 0,0-1 0,-2 1-342,2 0 0,-3 2 0,1-1-470,2 0 1,0 0-1,0 0-2300,-5 1 0,0 0 0,-2 1 3206,18-3 0,-7 1 1,6-1-1,-26 3 0</inkml:trace>
  <inkml:trace contextRef="#ctx0" brushRef="#br0" timeOffset="33241">9452 12775 18526,'2'-60'515,"0"0"1,1 1 0,1 2-424,1 10 0,0 2-58,0 7 0,1 1 2,1-1 0,-1 1-2,5-20-6,2-3 249,-4 14 1,0-1-270,-2 12 1,0-1-1,2-11 0,-1 1 9,3-16-11,-2 6 11,-1 5 16,-1 9 1226,-2 7-1209,-3 11 12,-1 7 802,-1 8-825,0 5 1608,-1 4-1568,-2 6 1424,-5 7-1217,-10 26-163,0 0-823,5-9 0,0 1 790,-9 22-65,11-23 0,0 0 3,0 2 0,0 0-9,1 1 1,1 1-1,-2 14 1,2 1-12,3-13 1,1 0-4,-1 9 1,3 1 22,4-6 0,2-3-16,5 18-12,-1-21 0,2-3 0,11 6-34,20 1 23,-7-14-374,0-11 1,1-3 395,9-3 1,14-8-18,-2-16 23,-17-2-6,11-13 6,-21 4 16,0-3 1,-4-2 28,-1-1-1,-3 0-376,-3 1 410,-2 1 17,-3 2 123,2-8-134,-6 11-11,1-3 1415,-5 10-1505,-2 8 0,0 1 0,-2 9 883,0 0-883,-1 8 525,-1 1-525,-1 7 0,-3 0 0,1 4 0,-2 3 0,1 0 0,0 3 0,0-1 0,2 0-125,0 1-227,3-2-152,1 0-252,4-2-348,2 0-733,5-4-7994,10 2 8904,-7-8 0,1-1 1,-11-7-1</inkml:trace>
  <inkml:trace contextRef="#ctx0" brushRef="#br0" timeOffset="33425">10307 11856 23234,'-28'-42'272,"0"1"1,3 2-1,5 11-165,9 22 996,3 2-1092,2 3 255,1 4-361,2 3 141,0 6-281,3 2 447,3 4-867,4 2-404,6 4-857,4 2-2155,4 2-4997,0-2 8455,-3-4 1,-7-10 0,-5-5-1</inkml:trace>
  <inkml:trace contextRef="#ctx0" brushRef="#br0" timeOffset="33872">10705 12126 20811,'0'-8'3977,"0"2"-3299,0 6 258,1-71-589,1 44-348,-1-15 0,0 3 281,0 20-17,0 5 49,-1 4-144,0 3-39,0 4-17,0 2-101,0 9-5,0 0 232,0 11-232,0 0-6,0 3 6,2 2-12,2 2-5,4 2 0,3 1 5,2 2-596,2 0 579,2-1-5,1 0-33,1-2-29,2 0-11,-2-3-11,1 0-33,-4-2-102,-2-2 74,-4-2-29,-4-3-5,-3-3-23,-6-3-33,-3-3 553,-7-3-626,-2-2 55,-5-4-157,-2-2-38,-2-6-44,0-2-508,-2-4 614,1-2 111,-1-2 107,3-3 84,2-3 62,3-3 50,2-4 28,4-2 67,1-1 101,5 0 543,1-7-218,3 14 17,1-3 5,1 16-33,0 4-62,0 2-90,0 4-100,-1 2-73,-1 3 495,-2 2-540,-1 5 0,-2 3-17,-3 5-27,-2 4-35,-1 3-16,0 3-6,0 4-16,1 1-7,1 1-16,1 1 0,3 1-331,1-2 208,4 1-168,0-3-365,4 0-795,3-2-4536,2-2 5977,8 1 0,-7-12 0,1-2 0</inkml:trace>
  <inkml:trace contextRef="#ctx0" brushRef="#br0" timeOffset="34206">11250 12281 25481,'-2'-53'261,"1"1"1,0 2-1,2 4-121,6-6-2233,4-4 2155,2-5-29,-5 30 1,-1-1-12,1-2 1,-1 1-1,1-2 1,-1 0-1,0 1 1,-1-1-12,0 0 0,-2 0 3,0 0 0,0 1-3,-2 1 0,-1 0-3,0 1 1,0 0-3,-4-26-118,-1 6 141,-3 10-29,-2 10 0,0 9 835,0 8-835,0 7 0,0 4 343,-4 14-343,1 4 0,-3 17 0,2 5 822,-1 7-822,0 7-161,2 5 161,2 5 0,3 3 0,5-31 0,0 1 0,1 1 0,0 0 0,1 0 0,0 0 0,2 1 0,0 0 0,0-1 0,1 0 0,2 0 0,0 0 0,0 0 0,1 0 0,0 0 0,1-1 0,1-1 0,0-1 0,1 1 0,1-1-73,12 26-370,3-3-251,5-6-264,5-7-706,3-6-3566,2-8 5230,4-5 0,-21-11 0,-1-4 0</inkml:trace>
  <inkml:trace contextRef="#ctx0" brushRef="#br0" timeOffset="34363">11105 12087 23834,'-16'-48'149,"0"0"0,2 3 1,8 7-105,24 11-17,6-1-90,6 0-50,6 0-3308,6 1-173,-5 9 0,1 2-6238,17-7 9634,-18 9 1,-3 2 0,-9 5 0,-10 2 0</inkml:trace>
  <inkml:trace contextRef="#ctx0" brushRef="#br0" timeOffset="34823">12897 12006 24750,'35'-26'-65,"0"0"1,0-1 0,14-9 0,-2 6-222,9 16-1769,-12 4 1,2 2 1396,-12 3 0,1 0-639,11-1 0,-1 1-4455,15 2-3249,-11 3 8642,-9 1 0,-21 0 0,-8 0 1</inkml:trace>
  <inkml:trace contextRef="#ctx0" brushRef="#br0" timeOffset="34989">13104 12201 23556,'-53'18'711,"0"-1"1,4-1-1,7-3-988,3-3 591,9-3 462,8-3-580,7-1 350,6-1-445,6-1 160,14-3-301,18-6-44,8-1 45,17-6-235,-3 4-1449,-8 1 1,3 0 1156,-9 3 1,-1-1-511,15-2 1,-1 0-1776,-13 3 0,-1 1-1919,-3 0 1,0 0 4154,22-4 0,-26 5 1,-12 2-1</inkml:trace>
  <inkml:trace contextRef="#ctx0" brushRef="#br0" timeOffset="35530">15302 11458 16944,'5'-43'418,"-1"1"0,0 0 1,-3 10 2308,-4 21-2576,-3-2 1370,0 6-1431,0 3 842,-2 0-826,-8 2-78,3 0 0,-7 2 0,1 4-5,-2 0-6,-4 3 5,-3 1-2274,-4 1 2264,-2 2-391,-3 1 384,-1 1 1,-2 2-6,1 1-1382,1 0 1376,2 2 6,5-1 1248,3 0-1248,7 0 5,4 0 2003,4 0-1991,1 7 0,4-4 620,0 17-592,5-14 22,0 9-5,3-7 106,0 15 3182,0-8-3261,0 11 1,0-10 67,-1 20-401,1-10 316,-1 16-4,1-16-29,0-11 0,0 0-17,1 17-3168,2 14 3152,3-21 11,3-3-898,12 14 875,-2-15-16,12 8 39,-4-18-146,4-5-101,2-4-134,3-4-207,3-5-454,3-2-1171,6-5-5651,-2-1 7386,-5-2 0,-19 0 0,-9 0 1</inkml:trace>
  <inkml:trace contextRef="#ctx0" brushRef="#br0" timeOffset="35979">16531 11875 21260,'0'-48'708,"1"1"1,-1-1-1,1-6 1,-2 2-348,-2 4 0,-1 6-75,-2 0-40,-5-5-27,2 22-68,1 8 1210,2 4-1277,1 5 415,1 5-470,2 1 207,-1 6-236,0 4 744,-1 9-744,0 9 0,-1 8-3392,-1 9 3392,-1 8 0,-1 7-1208,0 5 1208,4-30 0,0 1-26,1-1 1,0 1-82,0 0 1,1 0-65,0 0 0,1-1-140,2-1 1,1 1-1123,6 29-763,9-3-7635,2-7 9786,1-11 1,-9-20-1,-5-9 1</inkml:trace>
  <inkml:trace contextRef="#ctx0" brushRef="#br0" timeOffset="36179">17064 12027 26360,'9'-41'392,"0"0"0,0 2 0,-3 12 34,-6 24-375,0 2 38,-1 7-89,0 2-45,-2 14-39,2-3-459,-1 18-174,2-10-668,0 10-3254,2-9-5192,0-3 9205,2-4 1,-1-10-1,-1-4 1</inkml:trace>
  <inkml:trace contextRef="#ctx0" brushRef="#br0" timeOffset="36589">17867 11594 22929,'-5'-8'2027,"1"0"-1388,4 8-146,-34-74-3077,22 41 2715,-7-13 1,1 0 75,14 16 467,2 0-546,7 2-38,2 2-40,6 3-5,2 3 531,3 4-543,2 3-5,0 5-5,11 2-6,-7 3-12,6 5 1542,-9 5-1519,4 17-12,-9 0-260,0 14 266,-12-2 6,-3 5 6,-7 4 2,-3-9 1,-3 1-26,-12 19-8,6-18 0,-1 2 2,-4-2 1,0-1-898,5-8 1,0-1 896,-4 8 1,0-1-6,-4 9-645,4-5 657,4-4-64,5-7 41,4-4 480,5-1-458,2-9 1755,6-2-1744,2-9 837,5-2-842,5-5-11,5-2-6,6-5-23,6-2-719,6-2 664,6-2-68,4-1-123,4 0-212,2-1-446,-13 4 0,2 1-1359,-9 3 0,0 1-2526,9-4 1,-2 2 4811,11-2 0,-25 6 0,-12 4 0</inkml:trace>
  <inkml:trace contextRef="#ctx0" brushRef="#br0" timeOffset="36805">19121 11632 25855,'-35'48'9,"0"0"0,1-5 1,9-5-44,18-13-33,-1 0 947,1 0-1266,1-1-292,2 1-259,3-2-3741,0 0 4727,1 0 1,0-10 0,0-2-1</inkml:trace>
  <inkml:trace contextRef="#ctx0" brushRef="#br0" timeOffset="37405">19920 11057 23035,'-11'-46'52,"1"0"1,0 3-1,8 7-24,24 15 0,3 1 577,3 1-594,1 3 0,1 1-5,2 3 11,0 3-1,1 1-4,-1 4-7,0 2 1,-4 1-12,0 4 12,-4 1-12,-1 5 584,-3 3-572,-1 3-12,-2 2 6,-3 3 0,-1 2-5,-3 4-6,-4-1 22,-1 1-6,-3 2-16,-3-2 17,-4 1-6,-4 1 0,-5-2 5,-4 1 135,-3 0-134,-2-2 10,-3 0 18,-1-3 0,-1-1 16,2-2 40,0-4 27,2-2 688,1-5-603,4-3 344,1-2-334,3-2-21,4-2-34,3-2 194,2-2-256,4-3-5,0-1-17,3-2-23,2 0 0,2-1-10,3 0-7,2 1-5,1-1 17,2 3-39,1 1 5,2 2 6,2 1-1,1 3 1,4 1-22,16 3-1,-6 5-728,13 3 734,-12 6 0,0 2-28,1 4 17,-3 3-6,-2 1-16,6 11 5,-14-7-17,1 6-16,-20 0 33,-8-10-235,-10 8 207,-8-13-22,-6 0-602,-6-3 590,-3-2-5,-4-1-34,-1-4 6,0-3-62,3-4-632,-7-3-337,16-5-2067,0-3 3221,20-7 0,6 6 0,3 0 0</inkml:trace>
  <inkml:trace contextRef="#ctx0" brushRef="#br0" timeOffset="37622">21430 11442 17848,'-54'13'537,"0"0"1,4-1 0,6-1-1157,7 1 731,2 2 1218,3 0-1302,6 0-56,6 1 1010,5 1-1111,6 2 1301,5 0-1974,2 3-1331,5 0 2939,5 2 0,-2-11 1,1 0-1</inkml:trace>
  <inkml:trace contextRef="#ctx0" brushRef="#br0" timeOffset="38080">22152 10767 23450,'0'-7'2218,"0"1"-1608,0 6 1194,0 0-1737,-13-8 56,5 23-22,-11 2-23,8 29 23,-1 5-916,-1 5 843,2 1-6,0 4-10,2-3-12,2 1-1289,2-4 1289,3-3-12,1-3 12,2-4-17,4-4-860,13 7 854,-2-15-44,8 2 67,-7-21-6,1-6 6,-1-5 499,2-7-499,1-3 0,2-7 6,2-5 1408,0-4-1408,1-3 5,-1-3 0,-1-2 1,-2-3 553,4-13-548,-9 11-10,2-6-7,-11 19 0,-1 6 0,-3 6 91,-1 4-91,-2 4 0,0 2 0,-2 10 0,-5 15 0,-2 5 0,-3 10-79,2-6 79,1 1 0,-1-1 0,1 2 0,-1 16 0,3-11 0,0 12 0,5-15-3328,1 1 2908,3-1-336,3 2-615,5-3-1833,8-1 3204,5 1 0,-10-17 0,1-2 0</inkml:trace>
  <inkml:trace contextRef="#ctx0" brushRef="#br0" timeOffset="38272">23218 11629 23819,'0'-4'2667,"-1"0"-1167,1 4-1600,-46 6-74,32 6-168,-35 6-296,44 3-538,3 0-1927,1 1 3103,4 1 0,-3-11 0,3-1 0</inkml:trace>
  <inkml:trace contextRef="#ctx0" brushRef="#br0" timeOffset="38897">24784 10848 24040,'-27'-37'88,"1"0"0,1 1 0,6 12 643,15 24-692,-2 2 23,-4 1 5,-2 4 593,-4 1-537,-13 7-61,4-3 280,-11 5-303,8-5 23,-15 4-34,11-4-6,-22 5 12,17-6-12,2-2-1547,8-3 1564,14-4 233,3-1-233,3-1 11,1 0-27,2 0-1,2 1 34,-3 2 2279,0 1-2301,-3 3 10,-1 0-27,0 3 22,-2 2-5,-1 2 0,0 2-6,0 2 0,0 1 0,3 2-6,-2 12 23,2 5-17,2 0-1055,2-1 1032,5-10 7,-1-2-1,1-1 17,1-2-17,1-2-5,0-3-6,1-4-28,-1-2 28,0-1 1071,-1-5-1043,1-1 6,-1-3 16,1-1-5,0-2-17,1-1 0,1-3 0,1-2 0,0 0-4,2-2-24,0 0 0,2-2 0,3-1 0,1-1 0,2 0 0,3 2 0,3 0 0,0 2 0,3 2 0,0 3 0,0 1 0,2 2 0,-2 1 0,0 3 0,-1 3 0,-1 3 0,-2 4 0,0 1 0,-2 4 0,-1 2 0,-2 2 0,-2 1 0,0 10 0,-7 2 0,-1-1 0,-9-3-74,-3-11-61,-4-1-44,-4-2-67,-3 0-129,-4-2-180,-2-1-223,-2-2-1210,-1-2-784,0-3 1986,-3 0 0,15-4 0,1 0 0</inkml:trace>
  <inkml:trace contextRef="#ctx0" brushRef="#br0" timeOffset="39280">25417 10653 22744,'1'-4'2734,"0"0"-657,-1 4-1965,37-61-2722,-16 42 2641,4-15 0,3 3 19,1 23 342,3 2-353,2 3 0,1 1 0,0 1-11,-2 2 12,-2 2-7,-1 2 422,-3 4-427,-1 2-17,-3 2 17,-2 2-28,-4 1-22,-1 3 44,-4 2-22,0 2 11,-3 3-1797,-2 3 1786,-1 1 17,-2 3-141,-2 1 129,0 2 1,-2 3-12,0 2-2023,0 3 2023,0 4 1,-1 0-640,1 3 634,-1 0 1260,-1 2-1277,-1-3-17,-2-2-11,-4-5-1423,-3-3 1389,-8-5-22,-5-5 1311,-7-4-1389,-8-3-174,8-9 0,-3-1-420,-20 6-222,18-8 1,-1 0 1005,-23 4 0,29-7 0,1-1 0</inkml:trace>
  <inkml:trace contextRef="#ctx0" brushRef="#br0" timeOffset="39764">23153 11698 18381,'2'-4'4099,"-1"1"-105,-1 3-3949,17-55-6,-12 43 6,14-37 478,-17 60-450,2 6-40,0 5 29,1 6 0,0 4-12,-1 4-386,-2 3 375,-1 2-881,-3 1 853,-4 3-39,-4 1-78,-7 2-252,-4 1-589,-6 2-2968,-3-2-5916,1-5 9067,4-9 1,11-17 0,6-8 0</inkml:trace>
  <inkml:trace contextRef="#ctx0" brushRef="#br0" timeOffset="42708">16367 13010 17542,'-45'7'782,"-1"-1"0,6 0 0,5-1 1005,4-1-1523,16-2 916,3-2-1001,47-8-123,-9 2-17,35-8-947,-14 3 913,9-2-561,-26 6 0,2-1 553,1 1 1,0 0-24,2-1 1,0 0-23,1 0 1,-1 1-62,1 0 0,-1-1-174,0 2 0,0-1-465,-1 1 0,0 0-4168,8-1 1,-1 1 3882,11-3 0,-4 2 0,-36 5 0</inkml:trace>
  <inkml:trace contextRef="#ctx0" brushRef="#br0" timeOffset="43196">20124 12674 17606,'-57'2'523,"-1"1"0,6-1 0,6 0 65,4-1-124,8-1-44,6 0 1359,7 0-1365,5 0 692,7-2-960,6 0 208,9-3-270,7 1 17,8-2-22,6 0-6,7-2 22,27-3-65,-11 3-13,-15 2 0,0 1-960,16-2 965,1 1-11,-1 0 0,-2 1 1,-3 1-12,-3 1-23,-4-1-5,-3 2-112,7 0-281,-6 0-71,-4 1 374,-11 0 118,-9 1 0,-8 0 0,2-1 0</inkml:trace>
  <inkml:trace contextRef="#ctx0" brushRef="#br0" timeOffset="43643">24346 12372 13044,'-45'1'685,"-1"-1"0,5 1 0,9-1 2442,18 0-2707,7 0 1508,4-2-1732,7 0 814,4-2-864,5 1 3220,4 0-3236,3-1 99,15-1-134,-6 2-745,11-2 712,-8 2-6,1 0-6,3 0-16,2 0 11,3 0 5,1 0-5,1 0-3160,1 1 3143,0-1-12,-1 2-4,-1 0 4,-4 0 29,8 1-198,-17-1 186,3 1 495,-19 0-456,-6-1 3274,-4 1-3307,-2-1-67,-7-1-34,-1 1 232,-7 0-411,0 0-269,-1 1-633,0 0-2626,0 0-5915,2 1 9684,4-1 0,4 1 0,2 0 0</inkml:trace>
  <inkml:trace contextRef="#ctx0" brushRef="#br0" timeOffset="44909">13071 14477 25987,'-16'17'504,"-1"8"-384,2 11 1,-1 5-2115,-4 4 0,-1 0 2008,-2 1 0,0-1-6,-1-2 1,1-2-9,5-12 0,1-2-9,0 0 1,1 1-265,-15 24 184,3 0 109,11-18 1,1 2-621,3 0 1,1 0-2094,1 6 0,2-1-1513,2 16 4206,15-13 0,-2-30 0,2-2 0</inkml:trace>
  <inkml:trace contextRef="#ctx0" brushRef="#br0" timeOffset="45102">13555 14685 12642,'4'-38'2837,"0"0"0,3-20-177,-21 66-2548,2 8 28,-15 22-78,5-3-1083,-12 18 1060,8-9-28,-3 3 534,0 0-545,0 4-42,10-14 0,1 2-62,4-9 1,1 0-132,-4 9 0,2 2-1653,4 0 1,3-2-7932,-3 17 9819,6-21 0,1-4 0,3-9 0,1-11 0</inkml:trace>
  <inkml:trace contextRef="#ctx0" brushRef="#br0" timeOffset="45669">16357 14656 18352,'2'-6'4555,"0"0"-3861,-2 6-145,12-63-1808,-9 37 1441,4-12 0,-1 1 160,-6 17 491,-2 3-570,-1 2 210,-2 2-333,-2 2-22,-2 2-34,-2 1-2526,-2 3 2492,-3 1-28,-3 3 18,-4 1-12,-5 5-358,-3 3 341,-4 4-6,-4 4 9,8-4 0,-1 2 9,-19 8-15,17-7 1,0-1-9,-11 7 0,1-1-719,5 0 714,5-1 10,5-2 2577,6-1-2582,4-2-6,5-2-5,5-1 465,2-2-471,2 3 1119,3-3-1096,1 1 325,1-3-320,0 0-6,0 1 1,1 1 5,0 0 6,1 4-6,0 0 12,0 4 10,-1 3 6,0 3 23,0 4 5,-2 4 0,-1 3-315,-3 4 310,-2 3-29,1-10 1,-1 1-689,-2 16 658,3-16 0,1 0-824,-1 10 815,4 0 12,2-4-12,6-3-249,4-4 250,9-5 5,6-4-6,7-3 12,7-5-977,8-3 960,9-5 8,-24-4 0,0-1-17,4-1 1,1 0-477,2-2 0,1 1 381,2-2 0,0 0-140,3-1 1,-1-1-273,3 0 0,-1 0-702,2-1 0,0-1-3670,-4 1 1,-1 1 4573,-5-1 0,-3 1 1,3 0-1,-16 2 1</inkml:trace>
  <inkml:trace contextRef="#ctx0" brushRef="#br0" timeOffset="46767">17819 14677 17221,'25'-49'1454,"0"-1"1,-1 5-1,-6 9-691,-12 20-119,-2 3-79,-2 1-106,-1 2-72,-1 2 212,0 1-364,0 2-55,0 1-29,0 2 163,-1 2-219,-1 0-33,0 0-12,-1 0-5,0 0 16,-6 0-16,-1 1 6,-5 1-12,-1 2-6,-1 1 1,-2 2-6,-2 2 11,-3 1-16,0 4 10,-1 3-1219,-1 2 1214,1 4 16,-1 0-16,2 3 23,1 1 5,1 1-654,3 0 649,0 0-12,2-1-17,0 0 23,2-1 0,2 1-6,1-1 12,2 1 10,2 1-10,1 1 16,3 3-6,1 0-16,2 0 6,1 0-423,3-1 411,2 0-17,4-2 6,3-2-5,3-1 5,1-2-12,4-2-10,1-3 5,2-2 12,12 0-1,-8-6 695,7-1-672,-14-8 458,-1-2-447,-5-4 481,-1-3-425,3-9-34,-6 1-5,4-7 39,-4-6-84,-3 5 6,2-9 430,-5 9-436,-1 0 0,-1 1 0,-1 1-6,0 2 255,-3 3-249,-3 3-17,-5 4 11,-5 1-16,-5 4 5,-5 2-5,-4 2-1,-5 1 6,1 2-16,-1 2-848,2 3 842,3 1-28,3 1-34,4 0-73,3 2-593,2 5 5,8-4-425,1 5-1227,13-7-7422,2-1 10022,5-4 1,-5-2 0,-3-2 0</inkml:trace>
  <inkml:trace contextRef="#ctx0" brushRef="#br0" timeOffset="47004">18768 15155 28401,'-26'26'-476,"-1"-1"0,4 3 0,5 1-717,16 27-1714,3 1-6924,3-21 8389,1-3 1,-2-17 0,-1-6-1</inkml:trace>
  <inkml:trace contextRef="#ctx0" brushRef="#br0" timeOffset="48812">19702 14659 22156,'-10'-41'476,"1"1"0,2 3 0,-2 9 581,-5 23-900,4 3 143,-5 4-188,2 4 92,-2 5-92,-1 4-16,-2 3-24,0 3-10,1 3-23,0 3 6,1 2-35,1 1 12,3 1 12,-1 12-17,6-10-6,1 9-11,7-15-6,4-2 12,5 0-6,4-2 5,4-1-10,3-2-536,6-1 530,3-4 11,6 0 0,5-3 0,-8-6 0,1-2 0,19 2-673,-17-3 0,-1-2 673,13-3 6,-4-3 254,-5-4-238,-8-3 0,-6-2 1,-7 0 5,-4-3 460,-7 2-471,-3-3 1466,-5 1-1472,-6-1-5,-5-1-18,-7 2 7,-5-1 5,-7 1-933,-3-1 933,-4 1 11,-2 0-5,-1 0 5,-1 0 0,2 0-5,1-2 11,2-1-1,4 0 12,2-2 12,5 2-124,2 1 107,5 1 22,3 1-12,3 1 6,3 0-11,3 1-11,4-1-34,1 1 950,4-2-933,5 0 5,4-1 12,8-1-17,4 1-6,7-1-5,25-3 17,-9 6-656,-14 7 1,0 2 643,13 3 1,0 1-7,-3 8 1,-2 3-782,-4 9 765,-4 7 17,-5 6 22,-5 7-941,-7 7 935,-4 5-10,-7 4-1,-6 3-22,-5 2-39,-6-1-140,-4-1-292,-1-2-593,0 0-1687,4-3 2779,3 5 0,6-28 0,3-1 0</inkml:trace>
  <inkml:trace contextRef="#ctx0" brushRef="#br0" timeOffset="49026">20823 14924 22649,'-39'43'-129,"0"-1"1,2-3-1,11-5 1181,24-12-2369,4 2-2267,3-2-6247,3-2 9140,3-3 1,-6-8 0,0-4 0</inkml:trace>
  <inkml:trace contextRef="#ctx0" brushRef="#br0" timeOffset="51884">21788 14494 23685,'8'-62'961,"-1"0"1,1 12 0,-4 10-783,-7 18-62,1 20-44,-2 2-17,0 5-17,-2 5 6,0 7 0,-2 6 0,-1 5-12,-2 4-21,1 4-1,-1 3-39,0 1 11,0 1-698,1 1 626,2 2-85,0 0-167,4 0-270,1-2-481,4-1-1087,4-3-3041,4-1-4224,4-7 9444,0-5 0,-6-12 0,-2-6 0</inkml:trace>
  <inkml:trace contextRef="#ctx0" brushRef="#br0" timeOffset="52234">22267 14526 18445,'-31'30'35,"0"-1"1,2-2-1,6-1 2296,9 7-2320,4-2-5,4 0 1430,3-3-1448,7 9 12,4-10 887,6 4-892,0-12 5,2-4-12,2-2 3326,1-3-3303,1-2 12,1-5-12,0-1 275,0-3-246,-2-4 16,0-2 16,-1-5 24,-2-3 16,0-2 134,2-13-56,-3-8-128,-2-1-587,-7-2 575,-5 10-16,-2-1-12,-3-1 1,-2 2-1,-3 1-5,-2 3 5,-2 3-22,-2 4-33,-11 0-51,5 8-90,-7 1-229,9 9-415,0 0-1277,1 4-7736,2 0 8976,3 1 0,6-1 1,4 0-1</inkml:trace>
  <inkml:trace contextRef="#ctx0" brushRef="#br0" timeOffset="53054">23074 13945 24973,'-21'-50'775,"0"1"0,2 4 0,5 10-540,11 25-56,2 3-50,0 5-23,2 2-27,4 6 38,5 6 18,6 10-7,7 10-16,6 8-2126,5 11 2037,-15-23 0,-1 1-23,1 3 0,0 1 0,1 3 0,0 0 0,-1 3 0,-1 1 0,0 1 0,-1 2-1345,-1 1 1,-1 2 1344,-2 0 0,-1 1 0,-2 0 0,-2 1-264,-2-1 1,-2 1 218,-1-1 0,-3 1-724,-4-2 0,-2 1 226,-2-1 0,-4 0-774,-4-1 1,-2-1-3600,-1-4 1,-1-2 4700,0-4 1,2-4 0,-3 3 0,8-14 0</inkml:trace>
  <inkml:trace contextRef="#ctx0" brushRef="#br0" timeOffset="53937">22886 13876 20759,'-42'-18'384,"-1"1"1,4 1 0,8 5-128,21 8 989,1 2-1111,3 0 341,1 1-392,3 0 339,1 0-261,1 3 636,3 0-613,2 4 6,5-1-40,4 2-28,5-1-11,5 0-28,4-2-516,5-1 504,3 0-21,4-1-23,1 0-736,1 0 764,2-1-6,-3 1 6,-2 1 0,-2 1-382,-5 1 370,-3 0 12,-5 1-28,-3 1 0,-4 0 6,-3 2 0,-3 1 453,-2 2-415,-2 0 777,-2 4-771,-2 0 429,0 4-423,-2 1 0,0 2-39,0 1 5,-1 3 6,2 1-11,0 2-523,1 2 523,2 1-23,0 3 0,3 1-10,0 3-961,2 1 955,1 3 0,0 0-1,2 3 1,1-1 16,-1 4-16,0-2-1,-2 1 7,-2-3-375,-1-2 379,-5-2-4,-3-1-7,-6-4 1,-6-2-6,-6-3-592,-8-5 576,-5-3-7,-7-3-22,-4-4-67,-4-3-450,-2-3 305,0-4-152,0-4-280,1-2-678,2-2-2891,2-5-5573,8-2 9824,5-2 0,16 5 0,6 1 1</inkml:trace>
  <inkml:trace contextRef="#ctx0" brushRef="#br0" timeOffset="54909">16060 16244 14008,'-51'8'149,"0"0"0,0 0 0,5-1 0,1 0 0,4-1 55,4 0 0,4 0 216,-14 1-89,26-3 2081,21-2-2250,20-3 40,18-3-760,19-3 742,-22 2 1,2-1 31,7-1 0,2 0 19,6 0 0,3-1-722,6-1 0,3-1 628,-16 4 1,0-1 0,2 0-8,4-1 1,1 0 0,1 0-304,4-1 1,2 1 0,0-1 250,-12 2 1,0 0 0,1 0 0,1 0-315,2 0 0,1 0 0,1 0 0,0-1 300,3 1 1,0 0 0,1 0-1,1-1-110,-11 2 1,1 0 0,0 0-1,0 0 1,0 0 83,3 1 1,-1-1 0,1 0-1,0 0 1,1 1-5,1-1 0,0 0 0,1 0 0,0 1 0,0-1 0,1 1 0,1-1 0,0 1 0,0-1 1,0 1-11,1 0 0,1-1 0,0 1 0,0 0 0,0 0-4,1 0 1,1 0 0,-1 0-1,1 0 1,0 0-10,-10 2 1,0-1 0,0 0 0,1 0 0,-1 1 0,1-1-7,0 0 0,0 1 1,0-1-1,0 1 1,0-1-1,1 1-3,-1-1 1,1 1-1,0 0 1,0 0 0,0 0-1,-1 0 1,1 0 1,0 0-1,0 0 1,0 0-1,0 0 1,0 0-5,0 0 1,0 0 0,0 0 0,0 0 0,0 1-1,0-1 3,-1 0 1,1 1 0,0-1-1,-1 0 1,1 1 0,-1-1-8,0 0 0,0 1 0,1-1 0,-1 1 0,0-1 0,-1 1 2,1-1 0,-1 1 0,0-1 0,0 1 0,0 0 0,0-1-1,9 0 0,1 1 0,-1-1 0,0 0 0,0 0-5,-1 0 1,0 0-1,0 1 1,-1-1-1,0 0 8,-1 0 1,0 0-1,0 0 1,-1 1-1,0-1 1,-1 0 1,0 0-1,-1 0 1,0 0-1,0 0-3,-1 0 0,-1 0 0,0-1 1,0 1-1,-1 0-1,-1 0 0,0 0 0,-1-1 0,0 1 0,-1 0 0,12-2 0,-2 1 0,1 0 0,-1-1-3,-3 1 0,-1-1 1,1 1-1,-2-1 4,-2 0 0,0 0 1,-1 0-1,-1-1 4,-2 1 1,-1-1 0,0 1 0,-1-1 58,11-2 1,0-1 0,-2 0-62,-4 1 1,0-2 0,-2 0-1,-5 0 1,0-1 0,-2 0 1,16-7 1,-2 0-6,-8-2 0,-2 0 5,-6 0 1,-3-2 369,-5 0 0,-4-1-375,-5 0 0,-4-1 5,10-26 1,-17-3 0,-10-3-1,-15-3-2,3 29 0,-3-1 300,-3-1 1,-3-1-304,-2 0 0,-1 0 2,-3-2 1,-1 0 0,-3-1 0,0-1 219,-3-1 1,-1-1-218,-1 0 1,-2-1-4,-2-1 1,-2 0-25,-1-1 1,-1 0 32,-2 0 1,-2 0-7,-2 0 1,-1 1-3,15 13 1,-1 0 0,0 1-19,-2-1 0,1 1 0,-2 0 13,0 0 0,-1-1 1,0 2-3,-2-1 0,1 0 1,-1 1-1,-1-1 0,0 0 0,0 1-2,-2 0 1,0 1 0,0 0 1,-1-1 0,-1 2 0,-1-1-323,0 1 0,-1 1 1,-1 0 326,-1 0 0,0 2 0,-1-1-168,-1 1 0,0 0 0,0 1 168,-2 0 0,0 1 0,-1 1-62,0-1 1,-1 2-1,0 0 60,-2 0 0,1 1 1,-2 0-1,0 1 0,-1 0 0,0 1 2,-1 1 0,-1 0 0,0 1-3,14 3 0,0 0 1,-1 1-1,1 0 4,-2 1 1,1 0-1,-1 0 1,0 1-32,-1 0 1,-1 0 0,1 1-1,-1 0 32,-1 0 1,0 1 0,0 0 0,-1 0-2,0 1 1,0-1-1,-1 2 1,0-1-6,-2 1 0,1 1 0,-1-1 1,0 1 1,0 0 1,-1 0 0,0 1-1,-1-1 2,0 1 0,-1 0 0,0 1 0,0 0-2,-1 0 1,0 0 0,-1 0 0,1 1-19,-2 1 1,0-1 0,0 1-1,0 0 18,-1 1 1,0 0 0,0 0 0,0 0-1,12 0 1,2 0 0,-2 0 0,-1 0 0,-2 1 2,4 0 1,-3-1 0,-1 2-1,-1-1 1,-1 1 0,0 0-1,1 0-1,-4 0 1,1 1 0,-2 0 0,1 1 0,-1-1 0,1 0 0,-1 1-2,1-1 0,-1 0 0,1 1 0,-1-1 1,1 0-1,0 1 0,1 0 1,1-1 0,0 1 0,0 0 0,1 0 0,0 0 0,3 0 0,2 0-1,-5 0 0,2 1 0,3-1 0,0 1 0,-1-1 2,-1 1 0,1-1 0,0 1 0,0 0 0,0 0-2,1 0 0,0 0 0,1 1 0,-1-1 0,1 0-1,-12 3 1,0 0-1,1 1 1,0-1-6,2 0 0,0 0 0,1 1 0,0 0 5,1 0 1,1 0 0,0 0-1,0 0 5,2 0 0,1 0 0,0 1 0,0-1-1,2 1 1,0 0 0,0 0 0,1 0 11,1 0 0,1-1 0,0 1 0,1 0-13,-15 4 1,2 0 0,0 0-2,2 0 0,0 0 0,2-1 2,2 0 0,0 0 0,1 0 0,3-1 0,0 1 0,2 0 64,1-1 0,2 0 0,0 1-70,4-2 0,0 1 1,1 0 0,-16 8 0,2-1-14,5-1 1,3 0 4,5-1 1,3 0 5,5-1 1,3-1 538,-17 19-550,15 13 1326,19-13-1315,15 11-11,16-14 939,14 1-917,9 4-2,-16-18 0,1 0 5,3 1 1,2 1-12,2 2 0,3 2 8,1 0 1,5 3 0,-2 0 138,9 6 1,1 0-147,-5-3 0,3 2 0,-1-2-2,-10-6 1,0-2-1,0 0 0,2 0 0,2 1 1,0-1-343,2 1 1,2-1 0,0 0 347,3-1 0,0 0 0,2-1-416,2 1 1,1-2-1,1 0 416,3-1 0,1 0 0,1-2-136,-12-5 0,0 0 0,0-1 0,2-1 134,1 1 0,2-2 0,0 1 0,1-2-90,1 0 1,0 0 0,1-1 0,6 0 42,-5-2 0,4-1 1,3 0-1,1-1 1,-1 1-1,-3-2-61,0 1 1,-3-1-1,0 0 1,2-1-1,7 0-550,-12-1 1,5-1 0,4 1 0,1-1 0,1 0 0,1 0 0,-2 0 0,-2-1 0,-4 0 652,1-1 0,-1 0 0,-2 0 0,-2-1 1,0 0-1,-1 1 0,1-1 0,3 1 1,1-1-1,-1 1 0,-2 0 0,-2-1 0,-4 0 1,13-1-1,0 0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5517-360C-BE3F-E9D3-FA6D0A0ED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226A6-5EF5-2343-FCF2-7F9BFA70B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0383-3E20-49CA-2069-CF5C53DD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05EAC-29C9-A15A-AE3F-243C1F65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4D745-0375-31A3-14EE-E67A34D7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99CD-4FD4-45D1-4640-ED203EF3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BD426-6027-3E70-CCFF-8455A8184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2AA39-852E-6D9E-52C8-2826CCA2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5826B-357F-12FE-682E-B7558582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BC1A2-3097-037C-FB5E-BF83C278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0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513C7-77F8-5B82-30F9-A9C88A584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245EB-419A-7231-6DB5-0ADF065FB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46DA-ACDF-A9DA-37C0-D1E5055B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EA10-F4CF-8382-4E92-7BE06F55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09B9-D7FB-7BC2-7A9D-C814F938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57A2-0A7B-4C61-07A1-FCA2165B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CAA2F-47E9-EF17-D75A-6D4E5BC1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CB7D2-880D-3A58-842C-B70BAB79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9515-4D50-060D-A792-AFA5850F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63E2E-F192-1419-6E29-DB8B74D9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6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E4F3-32C1-797A-0717-AD3586D5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69BAC-E6C5-DB5D-D582-EC1F15A7C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4E21-3141-13AD-E142-A28BCE27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E285B-D3BB-247B-2C5A-623F4D7D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4C9F-C0BB-1DC8-7A2D-28E102A0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282F-84BF-FEEA-6D1D-11F1B659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93371-2725-223E-E0E0-E786362E6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59CE7-742F-9D03-F7B2-0042D4368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914C5-CCA8-1472-94C1-F40D5FCA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D564A-E4DF-C13F-3305-8B579067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95924-8238-F183-0F51-4C45EEA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0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EA2C-2445-61D1-5FBA-7A036D63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1E777-38E5-85F0-1F53-3DC1DF8F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F8344-055B-234C-15F8-5CC3DC6E0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957B-7C12-15A3-F114-2267A2E38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63B6D-269A-CE56-AE33-8EB293752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5B9A6-1471-91F2-9E9C-6748683C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A956A-35D4-A33A-F206-13C1C6A1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B8C82-707C-A603-0467-A26415CC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1DAC-700F-BD3B-0FCA-98A55E44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F9D03-14DE-B45E-288F-D844E6B8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DF638-EBF6-17F7-0A71-2276F531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C400D-A28E-982A-1CCA-75683E93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A47B2-2297-D526-8ED4-AC2BDF56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D66CC-39BC-C4D2-7804-A16324BD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0CCEC-C629-FCA0-26BD-0CE1198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FCF-28DB-EC68-B173-452FA2CF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2654-8D99-1F61-E3EA-B259BEAE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B511E-DE39-B99E-3531-196427FBD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9C0DA-C0A1-5722-EB8D-0D65594F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56193-2E80-7791-B92B-0D292E32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9CCBD-CA65-869F-AD30-8DF860BB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CDB0-83B4-241B-C200-A06C501D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42488-6B9C-997D-3897-F6599F28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CBEFB-A1AA-15B4-6B4B-E143CB98B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0C929-1365-B685-ACFA-28C4DD3B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6CFF5-A61F-9DA5-9414-3AF6DDB2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630BF-EF65-3E46-F9BC-46C91ED7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DB8F8E-0E6C-366E-F5DB-3F4214BB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01D6-3265-3847-46F2-313AE5156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8CF4F-9EE0-20F1-D16E-A8ED9B7CC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9F401-C778-D743-B8E5-FEE1E46F67FF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39A5-FA22-3E63-7514-B85771DE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E245-021B-EFAE-BCC0-344E8FC23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E7FA5C-EC03-E549-8D7A-EF5003E7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9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2AF06-DC2B-43D4-EFB5-379DCB25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A0671-1805-B10F-3652-CB7C714D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0E2EB0-0651-9D75-EAA8-353D5B1EE0BA}"/>
                  </a:ext>
                </a:extLst>
              </p14:cNvPr>
              <p14:cNvContentPartPr/>
              <p14:nvPr/>
            </p14:nvContentPartPr>
            <p14:xfrm>
              <a:off x="654480" y="3044880"/>
              <a:ext cx="2307600" cy="56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0E2EB0-0651-9D75-EAA8-353D5B1EE0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20" y="3035520"/>
                <a:ext cx="2326320" cy="5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17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6C81D-43D3-56FA-DF6F-5EEE7BBC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3EC6D2-D55D-538E-1D55-DD6C2D3CA8C2}"/>
                  </a:ext>
                </a:extLst>
              </p14:cNvPr>
              <p14:cNvContentPartPr/>
              <p14:nvPr/>
            </p14:nvContentPartPr>
            <p14:xfrm>
              <a:off x="1219320" y="2669400"/>
              <a:ext cx="4768920" cy="211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3EC6D2-D55D-538E-1D55-DD6C2D3CA8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960" y="2660040"/>
                <a:ext cx="4787640" cy="21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39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18D70-6B04-2211-2F67-9C710DC1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D65120-4184-4BE8-ECBD-78C889B9E43F}"/>
                  </a:ext>
                </a:extLst>
              </p14:cNvPr>
              <p14:cNvContentPartPr/>
              <p14:nvPr/>
            </p14:nvContentPartPr>
            <p14:xfrm>
              <a:off x="222480" y="1163880"/>
              <a:ext cx="5641920" cy="506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D65120-4184-4BE8-ECBD-78C889B9E4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120" y="1154520"/>
                <a:ext cx="5660640" cy="50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03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E3319-7D01-B23D-E670-C89A6BEF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FAD6F9-3BB6-7335-FA38-E49C3DF297DB}"/>
                  </a:ext>
                </a:extLst>
              </p14:cNvPr>
              <p14:cNvContentPartPr/>
              <p14:nvPr/>
            </p14:nvContentPartPr>
            <p14:xfrm>
              <a:off x="394560" y="1569960"/>
              <a:ext cx="6186240" cy="462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FAD6F9-3BB6-7335-FA38-E49C3DF297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200" y="1560600"/>
                <a:ext cx="6204960" cy="46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4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531D2B-0672-1A2B-4CDC-58FEC0C5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FD1B50-2481-7EDF-D757-E0AFCD6356F1}"/>
                  </a:ext>
                </a:extLst>
              </p14:cNvPr>
              <p14:cNvContentPartPr/>
              <p14:nvPr/>
            </p14:nvContentPartPr>
            <p14:xfrm>
              <a:off x="486720" y="1914120"/>
              <a:ext cx="7207200" cy="380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FD1B50-2481-7EDF-D757-E0AFCD635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360" y="1904760"/>
                <a:ext cx="7225920" cy="38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6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0C0B8-5807-2B5B-DACC-17B71144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5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378714B-9BA9-8E4D-C0E7-DA1C9174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0856C3-093F-60A0-056D-4D345BF61E19}"/>
                  </a:ext>
                </a:extLst>
              </p14:cNvPr>
              <p14:cNvContentPartPr/>
              <p14:nvPr/>
            </p14:nvContentPartPr>
            <p14:xfrm>
              <a:off x="1420560" y="1274760"/>
              <a:ext cx="9156600" cy="459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0856C3-093F-60A0-056D-4D345BF61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200" y="1265400"/>
                <a:ext cx="9175320" cy="46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44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2025-09-17T09:29:47Z</dcterms:created>
  <dcterms:modified xsi:type="dcterms:W3CDTF">2025-09-17T10:01:47Z</dcterms:modified>
</cp:coreProperties>
</file>